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3" r:id="rId1"/>
  </p:sldMasterIdLst>
  <p:notesMasterIdLst>
    <p:notesMasterId r:id="rId11"/>
  </p:notesMasterIdLst>
  <p:sldIdLst>
    <p:sldId id="256" r:id="rId2"/>
    <p:sldId id="260" r:id="rId3"/>
    <p:sldId id="287" r:id="rId4"/>
    <p:sldId id="261" r:id="rId5"/>
    <p:sldId id="288" r:id="rId6"/>
    <p:sldId id="289" r:id="rId7"/>
    <p:sldId id="290" r:id="rId8"/>
    <p:sldId id="291" r:id="rId9"/>
    <p:sldId id="292" r:id="rId10"/>
  </p:sldIdLst>
  <p:sldSz cx="9144000" cy="5143500" type="screen16x9"/>
  <p:notesSz cx="6858000" cy="9144000"/>
  <p:embeddedFontLst>
    <p:embeddedFont>
      <p:font typeface="Anaheim" panose="020B0604020202020204" charset="0"/>
      <p:regular r:id="rId12"/>
    </p:embeddedFont>
    <p:embeddedFont>
      <p:font typeface="Cabin" panose="020B0604020202020204" charset="0"/>
      <p:regular r:id="rId13"/>
      <p:bold r:id="rId14"/>
      <p:italic r:id="rId15"/>
      <p:boldItalic r:id="rId16"/>
    </p:embeddedFont>
    <p:embeddedFont>
      <p:font typeface="Oswald" panose="00000500000000000000" pitchFamily="2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0D97AC-BC6F-49DC-8F2B-EC3238F4B8DF}">
  <a:tblStyle styleId="{680D97AC-BC6F-49DC-8F2B-EC3238F4B8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7ed24e6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7ed24e6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6d91f438b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6d91f438b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12719675ce4_0_28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12719675ce4_0_28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2719675ce4_0_28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12719675ce4_0_28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g12719675ce4_0_28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Google Shape;1100;g12719675ce4_0_28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12719675ce4_0_28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12719675ce4_0_28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12719675ce4_0_28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12719675ce4_0_28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128c5ea26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128c5ea26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082350" y="-119135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4">
            <a:alphaModFix/>
          </a:blip>
          <a:srcRect t="337" b="337"/>
          <a:stretch/>
        </p:blipFill>
        <p:spPr>
          <a:xfrm>
            <a:off x="5578975" y="-1765"/>
            <a:ext cx="35677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550" y="774534"/>
            <a:ext cx="3967200" cy="2432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9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550" y="3731950"/>
            <a:ext cx="3166200" cy="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544050" y="453110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-2713083" y="21557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3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>
            <a:off x="1773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3"/>
          <p:cNvSpPr/>
          <p:nvPr/>
        </p:nvSpPr>
        <p:spPr>
          <a:xfrm rot="-9">
            <a:off x="5438917" y="23669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37" name="Google Shape;437;p43"/>
          <p:cNvSpPr/>
          <p:nvPr/>
        </p:nvSpPr>
        <p:spPr>
          <a:xfrm rot="5399991">
            <a:off x="-2407683" y="257594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38" name="Google Shape;438;p43"/>
          <p:cNvSpPr/>
          <p:nvPr/>
        </p:nvSpPr>
        <p:spPr>
          <a:xfrm>
            <a:off x="5736663" y="423900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3"/>
          <p:cNvSpPr/>
          <p:nvPr/>
        </p:nvSpPr>
        <p:spPr>
          <a:xfrm>
            <a:off x="1050688" y="-124485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4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4"/>
          <p:cNvSpPr/>
          <p:nvPr/>
        </p:nvSpPr>
        <p:spPr>
          <a:xfrm rot="-5400009">
            <a:off x="6439417" y="46962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44" name="Google Shape;444;p44"/>
          <p:cNvSpPr/>
          <p:nvPr/>
        </p:nvSpPr>
        <p:spPr>
          <a:xfrm rot="5399991">
            <a:off x="-2336883" y="2642057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445" name="Google Shape;445;p44"/>
          <p:cNvSpPr/>
          <p:nvPr/>
        </p:nvSpPr>
        <p:spPr>
          <a:xfrm>
            <a:off x="3703200" y="44090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4"/>
          <p:cNvSpPr/>
          <p:nvPr/>
        </p:nvSpPr>
        <p:spPr>
          <a:xfrm>
            <a:off x="4572000" y="-14332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9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 flipH="1"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 flipH="1">
            <a:off x="1036250" y="2675312"/>
            <a:ext cx="7392300" cy="11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 flipH="1">
            <a:off x="1036350" y="1372412"/>
            <a:ext cx="4632300" cy="896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1172988" y="-178485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3923725" y="4247900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4797167" y="-12650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81" name="Google Shape;81;p9"/>
          <p:cNvSpPr/>
          <p:nvPr/>
        </p:nvSpPr>
        <p:spPr>
          <a:xfrm rot="5400000">
            <a:off x="-2333108" y="120330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82" name="Google Shape;82;p9"/>
          <p:cNvSpPr/>
          <p:nvPr/>
        </p:nvSpPr>
        <p:spPr>
          <a:xfrm>
            <a:off x="6988909" y="4623710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07/2022</a:t>
            </a:r>
          </a:p>
        </p:txBody>
      </p:sp>
      <p:sp>
        <p:nvSpPr>
          <p:cNvPr id="83" name="Google Shape;83;p9"/>
          <p:cNvSpPr/>
          <p:nvPr/>
        </p:nvSpPr>
        <p:spPr>
          <a:xfrm flipH="1">
            <a:off x="1725" y="4605250"/>
            <a:ext cx="6861600" cy="54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69" y="3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rot="10800000">
            <a:off x="1773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4"/>
          <p:cNvSpPr/>
          <p:nvPr/>
        </p:nvSpPr>
        <p:spPr>
          <a:xfrm rot="-5400000">
            <a:off x="2756974" y="3792103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07/2022</a:t>
            </a:r>
          </a:p>
        </p:txBody>
      </p:sp>
      <p:sp>
        <p:nvSpPr>
          <p:cNvPr id="133" name="Google Shape;133;p14"/>
          <p:cNvSpPr/>
          <p:nvPr/>
        </p:nvSpPr>
        <p:spPr>
          <a:xfrm rot="5400000" flipH="1">
            <a:off x="2378480" y="1182925"/>
            <a:ext cx="2912100" cy="54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14"/>
          <p:cNvPicPr preferRelativeResize="0"/>
          <p:nvPr/>
        </p:nvPicPr>
        <p:blipFill rotWithShape="1">
          <a:blip r:embed="rId4">
            <a:alphaModFix/>
          </a:blip>
          <a:srcRect t="337" b="337"/>
          <a:stretch/>
        </p:blipFill>
        <p:spPr>
          <a:xfrm flipH="1">
            <a:off x="-726" y="-1775"/>
            <a:ext cx="35677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 flipH="1">
            <a:off x="4834467" y="3069783"/>
            <a:ext cx="34404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 flipH="1">
            <a:off x="4834467" y="1294083"/>
            <a:ext cx="3440400" cy="1200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1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4765917" y="-2160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38" name="Google Shape;138;p14"/>
          <p:cNvSpPr/>
          <p:nvPr/>
        </p:nvSpPr>
        <p:spPr>
          <a:xfrm rot="-5400000">
            <a:off x="5379812" y="4572913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6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>
            <a:off x="934150" y="2974325"/>
            <a:ext cx="34572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944000" y="1553850"/>
            <a:ext cx="2476200" cy="101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/>
          <p:nvPr/>
        </p:nvSpPr>
        <p:spPr>
          <a:xfrm rot="-9">
            <a:off x="4286417" y="12227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55" name="Google Shape;155;p16"/>
          <p:cNvSpPr/>
          <p:nvPr/>
        </p:nvSpPr>
        <p:spPr>
          <a:xfrm rot="-9">
            <a:off x="-297833" y="4392545"/>
            <a:ext cx="5121881" cy="831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56" name="Google Shape;156;p16"/>
          <p:cNvSpPr/>
          <p:nvPr/>
        </p:nvSpPr>
        <p:spPr>
          <a:xfrm>
            <a:off x="291450" y="-14800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5938450" y="439255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flipH="1">
            <a:off x="1773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7"/>
          <p:cNvSpPr txBox="1">
            <a:spLocks noGrp="1"/>
          </p:cNvSpPr>
          <p:nvPr>
            <p:ph type="subTitle" idx="1"/>
          </p:nvPr>
        </p:nvSpPr>
        <p:spPr>
          <a:xfrm flipH="1">
            <a:off x="4744150" y="2974325"/>
            <a:ext cx="34572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 flipH="1">
            <a:off x="6193200" y="1553850"/>
            <a:ext cx="1998300" cy="101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7"/>
          <p:cNvSpPr/>
          <p:nvPr/>
        </p:nvSpPr>
        <p:spPr>
          <a:xfrm rot="-5400009">
            <a:off x="6439417" y="46962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64" name="Google Shape;164;p17"/>
          <p:cNvSpPr/>
          <p:nvPr/>
        </p:nvSpPr>
        <p:spPr>
          <a:xfrm rot="5399991">
            <a:off x="-2336883" y="2642057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65" name="Google Shape;165;p17"/>
          <p:cNvSpPr/>
          <p:nvPr/>
        </p:nvSpPr>
        <p:spPr>
          <a:xfrm>
            <a:off x="4687800" y="44090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4572000" y="-143327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 txBox="1">
            <a:spLocks noGrp="1"/>
          </p:cNvSpPr>
          <p:nvPr>
            <p:ph type="subTitle" idx="1"/>
          </p:nvPr>
        </p:nvSpPr>
        <p:spPr>
          <a:xfrm>
            <a:off x="934150" y="2974325"/>
            <a:ext cx="34572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944000" y="1553850"/>
            <a:ext cx="1998300" cy="101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/>
          <p:nvPr/>
        </p:nvSpPr>
        <p:spPr>
          <a:xfrm rot="-9">
            <a:off x="-730533" y="4482570"/>
            <a:ext cx="5121881" cy="831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73" name="Google Shape;173;p18"/>
          <p:cNvSpPr/>
          <p:nvPr/>
        </p:nvSpPr>
        <p:spPr>
          <a:xfrm>
            <a:off x="1044625" y="-137875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5651000" y="4605250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8"/>
          <p:cNvSpPr/>
          <p:nvPr/>
        </p:nvSpPr>
        <p:spPr>
          <a:xfrm rot="-9">
            <a:off x="4889317" y="-13710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9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 flipH="1"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1096875" y="1729725"/>
            <a:ext cx="5025000" cy="24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77130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/>
          <p:nvPr/>
        </p:nvSpPr>
        <p:spPr>
          <a:xfrm rot="-9">
            <a:off x="-178908" y="4641420"/>
            <a:ext cx="5121881" cy="831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190" name="Google Shape;190;p20"/>
          <p:cNvSpPr/>
          <p:nvPr/>
        </p:nvSpPr>
        <p:spPr>
          <a:xfrm rot="-9">
            <a:off x="6661592" y="23669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_3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69" y="0"/>
            <a:ext cx="914185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35"/>
          <p:cNvPicPr preferRelativeResize="0"/>
          <p:nvPr/>
        </p:nvPicPr>
        <p:blipFill rotWithShape="1">
          <a:blip r:embed="rId3">
            <a:alphaModFix amt="10000"/>
          </a:blip>
          <a:srcRect l="9" r="9"/>
          <a:stretch/>
        </p:blipFill>
        <p:spPr>
          <a:xfrm>
            <a:off x="1776" y="0"/>
            <a:ext cx="914044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5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77130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5"/>
          <p:cNvSpPr txBox="1">
            <a:spLocks noGrp="1"/>
          </p:cNvSpPr>
          <p:nvPr>
            <p:ph type="subTitle" idx="1"/>
          </p:nvPr>
        </p:nvSpPr>
        <p:spPr>
          <a:xfrm>
            <a:off x="715550" y="2995675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35"/>
          <p:cNvSpPr txBox="1">
            <a:spLocks noGrp="1"/>
          </p:cNvSpPr>
          <p:nvPr>
            <p:ph type="subTitle" idx="2"/>
          </p:nvPr>
        </p:nvSpPr>
        <p:spPr>
          <a:xfrm>
            <a:off x="715550" y="3538700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35"/>
          <p:cNvSpPr txBox="1">
            <a:spLocks noGrp="1"/>
          </p:cNvSpPr>
          <p:nvPr>
            <p:ph type="subTitle" idx="3"/>
          </p:nvPr>
        </p:nvSpPr>
        <p:spPr>
          <a:xfrm>
            <a:off x="3415728" y="2995675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5"/>
          <p:cNvSpPr txBox="1">
            <a:spLocks noGrp="1"/>
          </p:cNvSpPr>
          <p:nvPr>
            <p:ph type="subTitle" idx="4"/>
          </p:nvPr>
        </p:nvSpPr>
        <p:spPr>
          <a:xfrm flipH="1">
            <a:off x="6115902" y="3538700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35"/>
          <p:cNvSpPr txBox="1">
            <a:spLocks noGrp="1"/>
          </p:cNvSpPr>
          <p:nvPr>
            <p:ph type="subTitle" idx="5"/>
          </p:nvPr>
        </p:nvSpPr>
        <p:spPr>
          <a:xfrm>
            <a:off x="6115903" y="2995675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5"/>
          <p:cNvSpPr txBox="1">
            <a:spLocks noGrp="1"/>
          </p:cNvSpPr>
          <p:nvPr>
            <p:ph type="subTitle" idx="6"/>
          </p:nvPr>
        </p:nvSpPr>
        <p:spPr>
          <a:xfrm flipH="1">
            <a:off x="3415726" y="3538700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35"/>
          <p:cNvSpPr/>
          <p:nvPr/>
        </p:nvSpPr>
        <p:spPr>
          <a:xfrm rot="-9">
            <a:off x="3665842" y="23669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338" name="Google Shape;338;p35"/>
          <p:cNvSpPr/>
          <p:nvPr/>
        </p:nvSpPr>
        <p:spPr>
          <a:xfrm rot="-9">
            <a:off x="391217" y="4450370"/>
            <a:ext cx="5121881" cy="831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339" name="Google Shape;339;p35"/>
          <p:cNvSpPr/>
          <p:nvPr/>
        </p:nvSpPr>
        <p:spPr>
          <a:xfrm>
            <a:off x="6218488" y="4378325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7713000" cy="6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"/>
              <a:buNone/>
              <a:defRPr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bin"/>
              <a:buChar char="●"/>
              <a:defRPr sz="18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●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●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○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Char char="■"/>
              <a:defRPr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62" r:id="rId5"/>
    <p:sldLayoutId id="2147483663" r:id="rId6"/>
    <p:sldLayoutId id="2147483664" r:id="rId7"/>
    <p:sldLayoutId id="2147483666" r:id="rId8"/>
    <p:sldLayoutId id="2147483681" r:id="rId9"/>
    <p:sldLayoutId id="2147483689" r:id="rId10"/>
    <p:sldLayoutId id="214748369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8"/>
          <p:cNvSpPr txBox="1">
            <a:spLocks noGrp="1"/>
          </p:cNvSpPr>
          <p:nvPr>
            <p:ph type="ctrTitle"/>
          </p:nvPr>
        </p:nvSpPr>
        <p:spPr>
          <a:xfrm>
            <a:off x="715550" y="774534"/>
            <a:ext cx="3967200" cy="2432400"/>
          </a:xfrm>
          <a:prstGeom prst="rect">
            <a:avLst/>
          </a:prstGeom>
        </p:spPr>
        <p:txBody>
          <a:bodyPr spcFirstLastPara="1" wrap="square" lIns="45700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en" dirty="0">
                <a:solidFill>
                  <a:srgbClr val="B4B4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" dirty="0">
                <a:solidFill>
                  <a:srgbClr val="B4B4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dirty="0">
                <a:solidFill>
                  <a:srgbClr val="B4B4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br>
              <a:rPr lang="en" dirty="0">
                <a:solidFill>
                  <a:srgbClr val="B4B4B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VICTORY</a:t>
            </a:r>
            <a:endParaRPr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8" name="Google Shape;458;p48"/>
          <p:cNvSpPr txBox="1">
            <a:spLocks noGrp="1"/>
          </p:cNvSpPr>
          <p:nvPr>
            <p:ph type="subTitle" idx="1"/>
          </p:nvPr>
        </p:nvSpPr>
        <p:spPr>
          <a:xfrm>
            <a:off x="715550" y="3731950"/>
            <a:ext cx="3166200" cy="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Here is where your presentation begins</a:t>
            </a:r>
            <a:endParaRPr dirty="0"/>
          </a:p>
        </p:txBody>
      </p:sp>
      <p:sp>
        <p:nvSpPr>
          <p:cNvPr id="459" name="Google Shape;459;p48"/>
          <p:cNvSpPr/>
          <p:nvPr/>
        </p:nvSpPr>
        <p:spPr>
          <a:xfrm rot="-5400000">
            <a:off x="4223246" y="3774382"/>
            <a:ext cx="2155102" cy="547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b="0" i="0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/202</a:t>
            </a:r>
            <a:r>
              <a:rPr lang="en-US" b="0" i="0" dirty="0"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b="0" i="0" dirty="0"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0" name="Google Shape;460;p48"/>
          <p:cNvSpPr/>
          <p:nvPr/>
        </p:nvSpPr>
        <p:spPr>
          <a:xfrm rot="-5400000">
            <a:off x="3822331" y="1210450"/>
            <a:ext cx="2967000" cy="546300"/>
          </a:xfrm>
          <a:prstGeom prst="rect">
            <a:avLst/>
          </a:prstGeom>
          <a:solidFill>
            <a:srgbClr val="A01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1" name="Google Shape;461;p48"/>
          <p:cNvCxnSpPr/>
          <p:nvPr/>
        </p:nvCxnSpPr>
        <p:spPr>
          <a:xfrm>
            <a:off x="806075" y="3492982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62" name="Google Shape;462;p48"/>
          <p:cNvPicPr preferRelativeResize="0"/>
          <p:nvPr/>
        </p:nvPicPr>
        <p:blipFill rotWithShape="1">
          <a:blip r:embed="rId3">
            <a:alphaModFix amt="75000"/>
          </a:blip>
          <a:srcRect l="21422" r="32447"/>
          <a:stretch/>
        </p:blipFill>
        <p:spPr>
          <a:xfrm>
            <a:off x="5578975" y="0"/>
            <a:ext cx="35677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8"/>
          <p:cNvSpPr/>
          <p:nvPr/>
        </p:nvSpPr>
        <p:spPr>
          <a:xfrm>
            <a:off x="6418242" y="4605250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imes New Roman" panose="02020603050405020304" pitchFamily="18" charset="0"/>
                <a:cs typeface="Times New Roman" panose="02020603050405020304" pitchFamily="18" charset="0"/>
              </a:rPr>
              <a:t>OTOMOTIF</a:t>
            </a:r>
            <a:endParaRPr b="0" i="0" dirty="0"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2"/>
          <p:cNvSpPr txBox="1">
            <a:spLocks noGrp="1"/>
          </p:cNvSpPr>
          <p:nvPr>
            <p:ph type="title"/>
          </p:nvPr>
        </p:nvSpPr>
        <p:spPr>
          <a:xfrm flipH="1">
            <a:off x="4107179" y="1294083"/>
            <a:ext cx="4968239" cy="1220518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OTOMOTIF</a:t>
            </a:r>
          </a:p>
        </p:txBody>
      </p:sp>
      <p:sp>
        <p:nvSpPr>
          <p:cNvPr id="519" name="Google Shape;519;p52"/>
          <p:cNvSpPr txBox="1">
            <a:spLocks noGrp="1"/>
          </p:cNvSpPr>
          <p:nvPr>
            <p:ph type="subTitle" idx="1"/>
          </p:nvPr>
        </p:nvSpPr>
        <p:spPr>
          <a:xfrm flipH="1">
            <a:off x="4834467" y="3069783"/>
            <a:ext cx="34404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Membuat</a:t>
            </a:r>
            <a:r>
              <a:rPr lang="en-US" dirty="0"/>
              <a:t> website </a:t>
            </a:r>
            <a:r>
              <a:rPr lang="en-US" dirty="0" err="1"/>
              <a:t>tentang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Motor</a:t>
            </a:r>
          </a:p>
        </p:txBody>
      </p:sp>
      <p:cxnSp>
        <p:nvCxnSpPr>
          <p:cNvPr id="520" name="Google Shape;520;p52"/>
          <p:cNvCxnSpPr/>
          <p:nvPr/>
        </p:nvCxnSpPr>
        <p:spPr>
          <a:xfrm rot="10800000">
            <a:off x="6082467" y="2847691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21" name="Google Shape;521;p52"/>
          <p:cNvPicPr preferRelativeResize="0"/>
          <p:nvPr/>
        </p:nvPicPr>
        <p:blipFill rotWithShape="1">
          <a:blip r:embed="rId3">
            <a:alphaModFix amt="74000"/>
          </a:blip>
          <a:srcRect l="3175" r="57807"/>
          <a:stretch/>
        </p:blipFill>
        <p:spPr>
          <a:xfrm>
            <a:off x="0" y="0"/>
            <a:ext cx="3567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52"/>
          <p:cNvSpPr/>
          <p:nvPr/>
        </p:nvSpPr>
        <p:spPr>
          <a:xfrm>
            <a:off x="-1752600" y="4445475"/>
            <a:ext cx="5121881" cy="8319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Oswald;500"/>
              </a:rPr>
              <a:t>MOTORCYCLE</a:t>
            </a:r>
          </a:p>
        </p:txBody>
      </p:sp>
      <p:sp>
        <p:nvSpPr>
          <p:cNvPr id="523" name="Google Shape;523;p52"/>
          <p:cNvSpPr/>
          <p:nvPr/>
        </p:nvSpPr>
        <p:spPr>
          <a:xfrm rot="-5400000">
            <a:off x="-1474688" y="-851487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79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77130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8" name="Google Shape;1088;p79"/>
          <p:cNvSpPr txBox="1">
            <a:spLocks noGrp="1"/>
          </p:cNvSpPr>
          <p:nvPr>
            <p:ph type="subTitle" idx="1"/>
          </p:nvPr>
        </p:nvSpPr>
        <p:spPr>
          <a:xfrm>
            <a:off x="193912" y="2995675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Septian Cahya 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9" name="Google Shape;1089;p79"/>
          <p:cNvSpPr txBox="1">
            <a:spLocks noGrp="1"/>
          </p:cNvSpPr>
          <p:nvPr>
            <p:ph type="subTitle" idx="2"/>
          </p:nvPr>
        </p:nvSpPr>
        <p:spPr>
          <a:xfrm>
            <a:off x="193912" y="3538700"/>
            <a:ext cx="2312700" cy="71874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Membuat</a:t>
            </a:r>
            <a:r>
              <a:rPr lang="en-US" dirty="0"/>
              <a:t> Navbar, </a:t>
            </a:r>
            <a:r>
              <a:rPr lang="en-US" dirty="0" err="1"/>
              <a:t>halaman</a:t>
            </a:r>
            <a:r>
              <a:rPr lang="en-US" dirty="0"/>
              <a:t> login, banner video dan button lihat motor</a:t>
            </a:r>
          </a:p>
        </p:txBody>
      </p:sp>
      <p:sp>
        <p:nvSpPr>
          <p:cNvPr id="1090" name="Google Shape;1090;p79"/>
          <p:cNvSpPr txBox="1">
            <a:spLocks noGrp="1"/>
          </p:cNvSpPr>
          <p:nvPr>
            <p:ph type="subTitle" idx="3"/>
          </p:nvPr>
        </p:nvSpPr>
        <p:spPr>
          <a:xfrm>
            <a:off x="2301885" y="3017028"/>
            <a:ext cx="23127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Alfin Mars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1" name="Google Shape;1091;p79"/>
          <p:cNvSpPr txBox="1">
            <a:spLocks noGrp="1"/>
          </p:cNvSpPr>
          <p:nvPr>
            <p:ph type="subTitle" idx="4"/>
          </p:nvPr>
        </p:nvSpPr>
        <p:spPr>
          <a:xfrm flipH="1">
            <a:off x="4581085" y="3556441"/>
            <a:ext cx="2312700" cy="61298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Contact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</a:t>
            </a:r>
            <a:endParaRPr dirty="0"/>
          </a:p>
        </p:txBody>
      </p:sp>
      <p:sp>
        <p:nvSpPr>
          <p:cNvPr id="1092" name="Google Shape;1092;p79"/>
          <p:cNvSpPr txBox="1">
            <a:spLocks noGrp="1"/>
          </p:cNvSpPr>
          <p:nvPr>
            <p:ph type="subTitle" idx="5"/>
          </p:nvPr>
        </p:nvSpPr>
        <p:spPr>
          <a:xfrm>
            <a:off x="4418028" y="3056254"/>
            <a:ext cx="2509258" cy="4911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Maksum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Rama W</a:t>
            </a:r>
            <a:endParaRPr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3" name="Google Shape;1093;p79"/>
          <p:cNvSpPr txBox="1">
            <a:spLocks noGrp="1"/>
          </p:cNvSpPr>
          <p:nvPr>
            <p:ph type="subTitle" idx="6"/>
          </p:nvPr>
        </p:nvSpPr>
        <p:spPr>
          <a:xfrm flipH="1">
            <a:off x="2409752" y="3510677"/>
            <a:ext cx="23127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Membuat</a:t>
            </a:r>
            <a:r>
              <a:rPr lang="en-US" dirty="0"/>
              <a:t> Halaman </a:t>
            </a:r>
            <a:r>
              <a:rPr lang="en-US" dirty="0" err="1"/>
              <a:t>Tentang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Motor dan CSS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097" name="Google Shape;1097;p79"/>
          <p:cNvSpPr/>
          <p:nvPr/>
        </p:nvSpPr>
        <p:spPr>
          <a:xfrm>
            <a:off x="3028238" y="-1252400"/>
            <a:ext cx="2210100" cy="22101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48;p55">
            <a:extLst>
              <a:ext uri="{FF2B5EF4-FFF2-40B4-BE49-F238E27FC236}">
                <a16:creationId xmlns:a16="http://schemas.microsoft.com/office/drawing/2014/main" id="{3AB9CBEF-E706-88B6-235F-126C57AB556F}"/>
              </a:ext>
            </a:extLst>
          </p:cNvPr>
          <p:cNvSpPr/>
          <p:nvPr/>
        </p:nvSpPr>
        <p:spPr>
          <a:xfrm>
            <a:off x="7233492" y="1469690"/>
            <a:ext cx="1468650" cy="1436244"/>
          </a:xfrm>
          <a:prstGeom prst="ellipse">
            <a:avLst/>
          </a:prstGeom>
          <a:solidFill>
            <a:srgbClr val="92D050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548;p55">
            <a:extLst>
              <a:ext uri="{FF2B5EF4-FFF2-40B4-BE49-F238E27FC236}">
                <a16:creationId xmlns:a16="http://schemas.microsoft.com/office/drawing/2014/main" id="{D314E22E-70C3-7A4F-254A-E314E992D61B}"/>
              </a:ext>
            </a:extLst>
          </p:cNvPr>
          <p:cNvSpPr/>
          <p:nvPr/>
        </p:nvSpPr>
        <p:spPr>
          <a:xfrm>
            <a:off x="2791992" y="1497926"/>
            <a:ext cx="1468650" cy="139368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48;p55">
            <a:extLst>
              <a:ext uri="{FF2B5EF4-FFF2-40B4-BE49-F238E27FC236}">
                <a16:creationId xmlns:a16="http://schemas.microsoft.com/office/drawing/2014/main" id="{EE48708E-7799-A658-6842-9017189233C4}"/>
              </a:ext>
            </a:extLst>
          </p:cNvPr>
          <p:cNvSpPr/>
          <p:nvPr/>
        </p:nvSpPr>
        <p:spPr>
          <a:xfrm>
            <a:off x="5085573" y="1469689"/>
            <a:ext cx="1468650" cy="1400555"/>
          </a:xfrm>
          <a:prstGeom prst="ellipse">
            <a:avLst/>
          </a:prstGeom>
          <a:solidFill>
            <a:srgbClr val="002060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48;p55">
            <a:extLst>
              <a:ext uri="{FF2B5EF4-FFF2-40B4-BE49-F238E27FC236}">
                <a16:creationId xmlns:a16="http://schemas.microsoft.com/office/drawing/2014/main" id="{9EFA0852-A0A6-FC60-3C9F-2E6A4648B6BE}"/>
              </a:ext>
            </a:extLst>
          </p:cNvPr>
          <p:cNvSpPr/>
          <p:nvPr/>
        </p:nvSpPr>
        <p:spPr>
          <a:xfrm>
            <a:off x="650513" y="1508342"/>
            <a:ext cx="1390406" cy="1400555"/>
          </a:xfrm>
          <a:prstGeom prst="ellipse">
            <a:avLst/>
          </a:prstGeom>
          <a:solidFill>
            <a:srgbClr val="C00000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092;p79">
            <a:extLst>
              <a:ext uri="{FF2B5EF4-FFF2-40B4-BE49-F238E27FC236}">
                <a16:creationId xmlns:a16="http://schemas.microsoft.com/office/drawing/2014/main" id="{D5FB7BEC-8E2E-A64C-84AC-FC6441A5E338}"/>
              </a:ext>
            </a:extLst>
          </p:cNvPr>
          <p:cNvSpPr txBox="1">
            <a:spLocks/>
          </p:cNvSpPr>
          <p:nvPr/>
        </p:nvSpPr>
        <p:spPr>
          <a:xfrm>
            <a:off x="6775234" y="3056254"/>
            <a:ext cx="23127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bin"/>
              <a:buNone/>
              <a:defRPr sz="2400" b="0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Muhammad Arif P</a:t>
            </a:r>
            <a:endParaRPr lang="en-ID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1091;p79">
            <a:extLst>
              <a:ext uri="{FF2B5EF4-FFF2-40B4-BE49-F238E27FC236}">
                <a16:creationId xmlns:a16="http://schemas.microsoft.com/office/drawing/2014/main" id="{D8EDD347-68BB-C644-557C-073742511338}"/>
              </a:ext>
            </a:extLst>
          </p:cNvPr>
          <p:cNvSpPr txBox="1">
            <a:spLocks/>
          </p:cNvSpPr>
          <p:nvPr/>
        </p:nvSpPr>
        <p:spPr>
          <a:xfrm flipH="1">
            <a:off x="6722558" y="3526075"/>
            <a:ext cx="23127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kami dan footer</a:t>
            </a:r>
          </a:p>
        </p:txBody>
      </p:sp>
      <p:grpSp>
        <p:nvGrpSpPr>
          <p:cNvPr id="15" name="Group 2">
            <a:extLst>
              <a:ext uri="{FF2B5EF4-FFF2-40B4-BE49-F238E27FC236}">
                <a16:creationId xmlns:a16="http://schemas.microsoft.com/office/drawing/2014/main" id="{94129BC3-A0F9-5B88-D5F2-33DA4894AB4C}"/>
              </a:ext>
            </a:extLst>
          </p:cNvPr>
          <p:cNvGrpSpPr/>
          <p:nvPr/>
        </p:nvGrpSpPr>
        <p:grpSpPr>
          <a:xfrm>
            <a:off x="5208839" y="1632746"/>
            <a:ext cx="1222118" cy="1003413"/>
            <a:chOff x="4933899" y="2636401"/>
            <a:chExt cx="911585" cy="1196866"/>
          </a:xfrm>
          <a:solidFill>
            <a:schemeClr val="bg1"/>
          </a:solidFill>
        </p:grpSpPr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52F42F9C-0498-CF84-8E9E-5A18C473B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899" y="3236474"/>
              <a:ext cx="911585" cy="596793"/>
            </a:xfrm>
            <a:custGeom>
              <a:avLst/>
              <a:gdLst>
                <a:gd name="T0" fmla="*/ 70 w 138"/>
                <a:gd name="T1" fmla="*/ 73 h 90"/>
                <a:gd name="T2" fmla="*/ 94 w 138"/>
                <a:gd name="T3" fmla="*/ 0 h 90"/>
                <a:gd name="T4" fmla="*/ 111 w 138"/>
                <a:gd name="T5" fmla="*/ 5 h 90"/>
                <a:gd name="T6" fmla="*/ 123 w 138"/>
                <a:gd name="T7" fmla="*/ 10 h 90"/>
                <a:gd name="T8" fmla="*/ 133 w 138"/>
                <a:gd name="T9" fmla="*/ 21 h 90"/>
                <a:gd name="T10" fmla="*/ 138 w 138"/>
                <a:gd name="T11" fmla="*/ 53 h 90"/>
                <a:gd name="T12" fmla="*/ 135 w 138"/>
                <a:gd name="T13" fmla="*/ 58 h 90"/>
                <a:gd name="T14" fmla="*/ 90 w 138"/>
                <a:gd name="T15" fmla="*/ 83 h 90"/>
                <a:gd name="T16" fmla="*/ 3 w 138"/>
                <a:gd name="T17" fmla="*/ 59 h 90"/>
                <a:gd name="T18" fmla="*/ 1 w 138"/>
                <a:gd name="T19" fmla="*/ 52 h 90"/>
                <a:gd name="T20" fmla="*/ 4 w 138"/>
                <a:gd name="T21" fmla="*/ 23 h 90"/>
                <a:gd name="T22" fmla="*/ 15 w 138"/>
                <a:gd name="T23" fmla="*/ 10 h 90"/>
                <a:gd name="T24" fmla="*/ 30 w 138"/>
                <a:gd name="T25" fmla="*/ 5 h 90"/>
                <a:gd name="T26" fmla="*/ 39 w 138"/>
                <a:gd name="T27" fmla="*/ 2 h 90"/>
                <a:gd name="T28" fmla="*/ 47 w 138"/>
                <a:gd name="T29" fmla="*/ 6 h 90"/>
                <a:gd name="T30" fmla="*/ 60 w 138"/>
                <a:gd name="T31" fmla="*/ 49 h 90"/>
                <a:gd name="T32" fmla="*/ 67 w 138"/>
                <a:gd name="T33" fmla="*/ 69 h 90"/>
                <a:gd name="T34" fmla="*/ 69 w 138"/>
                <a:gd name="T35" fmla="*/ 74 h 90"/>
                <a:gd name="T36" fmla="*/ 70 w 138"/>
                <a:gd name="T37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90">
                  <a:moveTo>
                    <a:pt x="70" y="73"/>
                  </a:moveTo>
                  <a:cubicBezTo>
                    <a:pt x="78" y="49"/>
                    <a:pt x="86" y="25"/>
                    <a:pt x="94" y="0"/>
                  </a:cubicBezTo>
                  <a:cubicBezTo>
                    <a:pt x="100" y="2"/>
                    <a:pt x="105" y="3"/>
                    <a:pt x="111" y="5"/>
                  </a:cubicBezTo>
                  <a:cubicBezTo>
                    <a:pt x="115" y="7"/>
                    <a:pt x="119" y="8"/>
                    <a:pt x="123" y="10"/>
                  </a:cubicBezTo>
                  <a:cubicBezTo>
                    <a:pt x="128" y="12"/>
                    <a:pt x="132" y="16"/>
                    <a:pt x="133" y="21"/>
                  </a:cubicBezTo>
                  <a:cubicBezTo>
                    <a:pt x="135" y="31"/>
                    <a:pt x="137" y="42"/>
                    <a:pt x="138" y="53"/>
                  </a:cubicBezTo>
                  <a:cubicBezTo>
                    <a:pt x="138" y="55"/>
                    <a:pt x="137" y="57"/>
                    <a:pt x="135" y="58"/>
                  </a:cubicBezTo>
                  <a:cubicBezTo>
                    <a:pt x="122" y="70"/>
                    <a:pt x="108" y="79"/>
                    <a:pt x="90" y="83"/>
                  </a:cubicBezTo>
                  <a:cubicBezTo>
                    <a:pt x="57" y="90"/>
                    <a:pt x="28" y="82"/>
                    <a:pt x="3" y="59"/>
                  </a:cubicBezTo>
                  <a:cubicBezTo>
                    <a:pt x="2" y="58"/>
                    <a:pt x="0" y="55"/>
                    <a:pt x="1" y="52"/>
                  </a:cubicBezTo>
                  <a:cubicBezTo>
                    <a:pt x="1" y="43"/>
                    <a:pt x="3" y="33"/>
                    <a:pt x="4" y="23"/>
                  </a:cubicBezTo>
                  <a:cubicBezTo>
                    <a:pt x="5" y="17"/>
                    <a:pt x="9" y="12"/>
                    <a:pt x="15" y="10"/>
                  </a:cubicBezTo>
                  <a:cubicBezTo>
                    <a:pt x="20" y="8"/>
                    <a:pt x="25" y="7"/>
                    <a:pt x="30" y="5"/>
                  </a:cubicBezTo>
                  <a:cubicBezTo>
                    <a:pt x="33" y="4"/>
                    <a:pt x="36" y="3"/>
                    <a:pt x="39" y="2"/>
                  </a:cubicBezTo>
                  <a:cubicBezTo>
                    <a:pt x="45" y="0"/>
                    <a:pt x="45" y="1"/>
                    <a:pt x="47" y="6"/>
                  </a:cubicBezTo>
                  <a:cubicBezTo>
                    <a:pt x="51" y="20"/>
                    <a:pt x="56" y="34"/>
                    <a:pt x="60" y="49"/>
                  </a:cubicBezTo>
                  <a:cubicBezTo>
                    <a:pt x="63" y="55"/>
                    <a:pt x="65" y="62"/>
                    <a:pt x="67" y="69"/>
                  </a:cubicBezTo>
                  <a:cubicBezTo>
                    <a:pt x="68" y="71"/>
                    <a:pt x="68" y="72"/>
                    <a:pt x="69" y="74"/>
                  </a:cubicBezTo>
                  <a:cubicBezTo>
                    <a:pt x="69" y="74"/>
                    <a:pt x="70" y="74"/>
                    <a:pt x="70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C0DB10A1-EFB3-02FB-FD1E-91F932CE0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7853" y="2636401"/>
              <a:ext cx="603351" cy="600073"/>
            </a:xfrm>
            <a:custGeom>
              <a:avLst/>
              <a:gdLst>
                <a:gd name="T0" fmla="*/ 44 w 91"/>
                <a:gd name="T1" fmla="*/ 0 h 91"/>
                <a:gd name="T2" fmla="*/ 72 w 91"/>
                <a:gd name="T3" fmla="*/ 13 h 91"/>
                <a:gd name="T4" fmla="*/ 75 w 91"/>
                <a:gd name="T5" fmla="*/ 17 h 91"/>
                <a:gd name="T6" fmla="*/ 83 w 91"/>
                <a:gd name="T7" fmla="*/ 32 h 91"/>
                <a:gd name="T8" fmla="*/ 77 w 91"/>
                <a:gd name="T9" fmla="*/ 56 h 91"/>
                <a:gd name="T10" fmla="*/ 74 w 91"/>
                <a:gd name="T11" fmla="*/ 59 h 91"/>
                <a:gd name="T12" fmla="*/ 64 w 91"/>
                <a:gd name="T13" fmla="*/ 76 h 91"/>
                <a:gd name="T14" fmla="*/ 25 w 91"/>
                <a:gd name="T15" fmla="*/ 77 h 91"/>
                <a:gd name="T16" fmla="*/ 15 w 91"/>
                <a:gd name="T17" fmla="*/ 60 h 91"/>
                <a:gd name="T18" fmla="*/ 10 w 91"/>
                <a:gd name="T19" fmla="*/ 56 h 91"/>
                <a:gd name="T20" fmla="*/ 1 w 91"/>
                <a:gd name="T21" fmla="*/ 44 h 91"/>
                <a:gd name="T22" fmla="*/ 9 w 91"/>
                <a:gd name="T23" fmla="*/ 29 h 91"/>
                <a:gd name="T24" fmla="*/ 12 w 91"/>
                <a:gd name="T25" fmla="*/ 23 h 91"/>
                <a:gd name="T26" fmla="*/ 29 w 91"/>
                <a:gd name="T27" fmla="*/ 3 h 91"/>
                <a:gd name="T28" fmla="*/ 44 w 91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4" y="0"/>
                  </a:moveTo>
                  <a:cubicBezTo>
                    <a:pt x="56" y="0"/>
                    <a:pt x="66" y="3"/>
                    <a:pt x="72" y="13"/>
                  </a:cubicBezTo>
                  <a:cubicBezTo>
                    <a:pt x="73" y="14"/>
                    <a:pt x="74" y="16"/>
                    <a:pt x="75" y="17"/>
                  </a:cubicBezTo>
                  <a:cubicBezTo>
                    <a:pt x="77" y="23"/>
                    <a:pt x="78" y="28"/>
                    <a:pt x="83" y="32"/>
                  </a:cubicBezTo>
                  <a:cubicBezTo>
                    <a:pt x="91" y="38"/>
                    <a:pt x="86" y="53"/>
                    <a:pt x="77" y="56"/>
                  </a:cubicBezTo>
                  <a:cubicBezTo>
                    <a:pt x="76" y="57"/>
                    <a:pt x="75" y="58"/>
                    <a:pt x="74" y="59"/>
                  </a:cubicBezTo>
                  <a:cubicBezTo>
                    <a:pt x="70" y="65"/>
                    <a:pt x="68" y="71"/>
                    <a:pt x="64" y="76"/>
                  </a:cubicBezTo>
                  <a:cubicBezTo>
                    <a:pt x="52" y="90"/>
                    <a:pt x="38" y="91"/>
                    <a:pt x="25" y="77"/>
                  </a:cubicBezTo>
                  <a:cubicBezTo>
                    <a:pt x="21" y="72"/>
                    <a:pt x="17" y="67"/>
                    <a:pt x="15" y="60"/>
                  </a:cubicBezTo>
                  <a:cubicBezTo>
                    <a:pt x="15" y="58"/>
                    <a:pt x="13" y="56"/>
                    <a:pt x="10" y="56"/>
                  </a:cubicBezTo>
                  <a:cubicBezTo>
                    <a:pt x="4" y="55"/>
                    <a:pt x="2" y="50"/>
                    <a:pt x="1" y="44"/>
                  </a:cubicBezTo>
                  <a:cubicBezTo>
                    <a:pt x="0" y="37"/>
                    <a:pt x="2" y="33"/>
                    <a:pt x="9" y="29"/>
                  </a:cubicBezTo>
                  <a:cubicBezTo>
                    <a:pt x="11" y="28"/>
                    <a:pt x="12" y="25"/>
                    <a:pt x="12" y="23"/>
                  </a:cubicBezTo>
                  <a:cubicBezTo>
                    <a:pt x="15" y="14"/>
                    <a:pt x="19" y="6"/>
                    <a:pt x="29" y="3"/>
                  </a:cubicBezTo>
                  <a:cubicBezTo>
                    <a:pt x="34" y="2"/>
                    <a:pt x="39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CC3B7D71-260C-C39B-796E-6A2AADC68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11" y="3370915"/>
              <a:ext cx="124605" cy="236094"/>
            </a:xfrm>
            <a:custGeom>
              <a:avLst/>
              <a:gdLst>
                <a:gd name="T0" fmla="*/ 6 w 19"/>
                <a:gd name="T1" fmla="*/ 0 h 36"/>
                <a:gd name="T2" fmla="*/ 14 w 19"/>
                <a:gd name="T3" fmla="*/ 0 h 36"/>
                <a:gd name="T4" fmla="*/ 10 w 19"/>
                <a:gd name="T5" fmla="*/ 36 h 36"/>
                <a:gd name="T6" fmla="*/ 6 w 19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6">
                  <a:moveTo>
                    <a:pt x="6" y="0"/>
                  </a:moveTo>
                  <a:cubicBezTo>
                    <a:pt x="8" y="0"/>
                    <a:pt x="11" y="0"/>
                    <a:pt x="14" y="0"/>
                  </a:cubicBezTo>
                  <a:cubicBezTo>
                    <a:pt x="19" y="12"/>
                    <a:pt x="16" y="24"/>
                    <a:pt x="10" y="36"/>
                  </a:cubicBezTo>
                  <a:cubicBezTo>
                    <a:pt x="5" y="24"/>
                    <a:pt x="0" y="13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7BBE727E-5808-6364-7FCC-035379789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785" y="3262706"/>
              <a:ext cx="91814" cy="75420"/>
            </a:xfrm>
            <a:custGeom>
              <a:avLst/>
              <a:gdLst>
                <a:gd name="T0" fmla="*/ 14 w 14"/>
                <a:gd name="T1" fmla="*/ 0 h 11"/>
                <a:gd name="T2" fmla="*/ 14 w 14"/>
                <a:gd name="T3" fmla="*/ 11 h 11"/>
                <a:gd name="T4" fmla="*/ 0 w 14"/>
                <a:gd name="T5" fmla="*/ 11 h 11"/>
                <a:gd name="T6" fmla="*/ 0 w 14"/>
                <a:gd name="T7" fmla="*/ 0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4"/>
                    <a:pt x="14" y="7"/>
                    <a:pt x="14" y="11"/>
                  </a:cubicBezTo>
                  <a:cubicBezTo>
                    <a:pt x="10" y="11"/>
                    <a:pt x="5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">
            <a:extLst>
              <a:ext uri="{FF2B5EF4-FFF2-40B4-BE49-F238E27FC236}">
                <a16:creationId xmlns:a16="http://schemas.microsoft.com/office/drawing/2014/main" id="{0458659A-1EF8-48C7-C6B1-868C7656BDD3}"/>
              </a:ext>
            </a:extLst>
          </p:cNvPr>
          <p:cNvGrpSpPr/>
          <p:nvPr/>
        </p:nvGrpSpPr>
        <p:grpSpPr>
          <a:xfrm>
            <a:off x="2916285" y="1656354"/>
            <a:ext cx="1222118" cy="1003413"/>
            <a:chOff x="4933899" y="2636401"/>
            <a:chExt cx="911585" cy="1196866"/>
          </a:xfrm>
          <a:solidFill>
            <a:schemeClr val="bg1"/>
          </a:solidFill>
        </p:grpSpPr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5A969A35-00A8-419B-38C6-2BCED5B44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899" y="3236474"/>
              <a:ext cx="911585" cy="596793"/>
            </a:xfrm>
            <a:custGeom>
              <a:avLst/>
              <a:gdLst>
                <a:gd name="T0" fmla="*/ 70 w 138"/>
                <a:gd name="T1" fmla="*/ 73 h 90"/>
                <a:gd name="T2" fmla="*/ 94 w 138"/>
                <a:gd name="T3" fmla="*/ 0 h 90"/>
                <a:gd name="T4" fmla="*/ 111 w 138"/>
                <a:gd name="T5" fmla="*/ 5 h 90"/>
                <a:gd name="T6" fmla="*/ 123 w 138"/>
                <a:gd name="T7" fmla="*/ 10 h 90"/>
                <a:gd name="T8" fmla="*/ 133 w 138"/>
                <a:gd name="T9" fmla="*/ 21 h 90"/>
                <a:gd name="T10" fmla="*/ 138 w 138"/>
                <a:gd name="T11" fmla="*/ 53 h 90"/>
                <a:gd name="T12" fmla="*/ 135 w 138"/>
                <a:gd name="T13" fmla="*/ 58 h 90"/>
                <a:gd name="T14" fmla="*/ 90 w 138"/>
                <a:gd name="T15" fmla="*/ 83 h 90"/>
                <a:gd name="T16" fmla="*/ 3 w 138"/>
                <a:gd name="T17" fmla="*/ 59 h 90"/>
                <a:gd name="T18" fmla="*/ 1 w 138"/>
                <a:gd name="T19" fmla="*/ 52 h 90"/>
                <a:gd name="T20" fmla="*/ 4 w 138"/>
                <a:gd name="T21" fmla="*/ 23 h 90"/>
                <a:gd name="T22" fmla="*/ 15 w 138"/>
                <a:gd name="T23" fmla="*/ 10 h 90"/>
                <a:gd name="T24" fmla="*/ 30 w 138"/>
                <a:gd name="T25" fmla="*/ 5 h 90"/>
                <a:gd name="T26" fmla="*/ 39 w 138"/>
                <a:gd name="T27" fmla="*/ 2 h 90"/>
                <a:gd name="T28" fmla="*/ 47 w 138"/>
                <a:gd name="T29" fmla="*/ 6 h 90"/>
                <a:gd name="T30" fmla="*/ 60 w 138"/>
                <a:gd name="T31" fmla="*/ 49 h 90"/>
                <a:gd name="T32" fmla="*/ 67 w 138"/>
                <a:gd name="T33" fmla="*/ 69 h 90"/>
                <a:gd name="T34" fmla="*/ 69 w 138"/>
                <a:gd name="T35" fmla="*/ 74 h 90"/>
                <a:gd name="T36" fmla="*/ 70 w 138"/>
                <a:gd name="T37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90">
                  <a:moveTo>
                    <a:pt x="70" y="73"/>
                  </a:moveTo>
                  <a:cubicBezTo>
                    <a:pt x="78" y="49"/>
                    <a:pt x="86" y="25"/>
                    <a:pt x="94" y="0"/>
                  </a:cubicBezTo>
                  <a:cubicBezTo>
                    <a:pt x="100" y="2"/>
                    <a:pt x="105" y="3"/>
                    <a:pt x="111" y="5"/>
                  </a:cubicBezTo>
                  <a:cubicBezTo>
                    <a:pt x="115" y="7"/>
                    <a:pt x="119" y="8"/>
                    <a:pt x="123" y="10"/>
                  </a:cubicBezTo>
                  <a:cubicBezTo>
                    <a:pt x="128" y="12"/>
                    <a:pt x="132" y="16"/>
                    <a:pt x="133" y="21"/>
                  </a:cubicBezTo>
                  <a:cubicBezTo>
                    <a:pt x="135" y="31"/>
                    <a:pt x="137" y="42"/>
                    <a:pt x="138" y="53"/>
                  </a:cubicBezTo>
                  <a:cubicBezTo>
                    <a:pt x="138" y="55"/>
                    <a:pt x="137" y="57"/>
                    <a:pt x="135" y="58"/>
                  </a:cubicBezTo>
                  <a:cubicBezTo>
                    <a:pt x="122" y="70"/>
                    <a:pt x="108" y="79"/>
                    <a:pt x="90" y="83"/>
                  </a:cubicBezTo>
                  <a:cubicBezTo>
                    <a:pt x="57" y="90"/>
                    <a:pt x="28" y="82"/>
                    <a:pt x="3" y="59"/>
                  </a:cubicBezTo>
                  <a:cubicBezTo>
                    <a:pt x="2" y="58"/>
                    <a:pt x="0" y="55"/>
                    <a:pt x="1" y="52"/>
                  </a:cubicBezTo>
                  <a:cubicBezTo>
                    <a:pt x="1" y="43"/>
                    <a:pt x="3" y="33"/>
                    <a:pt x="4" y="23"/>
                  </a:cubicBezTo>
                  <a:cubicBezTo>
                    <a:pt x="5" y="17"/>
                    <a:pt x="9" y="12"/>
                    <a:pt x="15" y="10"/>
                  </a:cubicBezTo>
                  <a:cubicBezTo>
                    <a:pt x="20" y="8"/>
                    <a:pt x="25" y="7"/>
                    <a:pt x="30" y="5"/>
                  </a:cubicBezTo>
                  <a:cubicBezTo>
                    <a:pt x="33" y="4"/>
                    <a:pt x="36" y="3"/>
                    <a:pt x="39" y="2"/>
                  </a:cubicBezTo>
                  <a:cubicBezTo>
                    <a:pt x="45" y="0"/>
                    <a:pt x="45" y="1"/>
                    <a:pt x="47" y="6"/>
                  </a:cubicBezTo>
                  <a:cubicBezTo>
                    <a:pt x="51" y="20"/>
                    <a:pt x="56" y="34"/>
                    <a:pt x="60" y="49"/>
                  </a:cubicBezTo>
                  <a:cubicBezTo>
                    <a:pt x="63" y="55"/>
                    <a:pt x="65" y="62"/>
                    <a:pt x="67" y="69"/>
                  </a:cubicBezTo>
                  <a:cubicBezTo>
                    <a:pt x="68" y="71"/>
                    <a:pt x="68" y="72"/>
                    <a:pt x="69" y="74"/>
                  </a:cubicBezTo>
                  <a:cubicBezTo>
                    <a:pt x="69" y="74"/>
                    <a:pt x="70" y="74"/>
                    <a:pt x="70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98C3CE97-7D4E-05B7-5A9D-0D12B3635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7853" y="2636401"/>
              <a:ext cx="603351" cy="600073"/>
            </a:xfrm>
            <a:custGeom>
              <a:avLst/>
              <a:gdLst>
                <a:gd name="T0" fmla="*/ 44 w 91"/>
                <a:gd name="T1" fmla="*/ 0 h 91"/>
                <a:gd name="T2" fmla="*/ 72 w 91"/>
                <a:gd name="T3" fmla="*/ 13 h 91"/>
                <a:gd name="T4" fmla="*/ 75 w 91"/>
                <a:gd name="T5" fmla="*/ 17 h 91"/>
                <a:gd name="T6" fmla="*/ 83 w 91"/>
                <a:gd name="T7" fmla="*/ 32 h 91"/>
                <a:gd name="T8" fmla="*/ 77 w 91"/>
                <a:gd name="T9" fmla="*/ 56 h 91"/>
                <a:gd name="T10" fmla="*/ 74 w 91"/>
                <a:gd name="T11" fmla="*/ 59 h 91"/>
                <a:gd name="T12" fmla="*/ 64 w 91"/>
                <a:gd name="T13" fmla="*/ 76 h 91"/>
                <a:gd name="T14" fmla="*/ 25 w 91"/>
                <a:gd name="T15" fmla="*/ 77 h 91"/>
                <a:gd name="T16" fmla="*/ 15 w 91"/>
                <a:gd name="T17" fmla="*/ 60 h 91"/>
                <a:gd name="T18" fmla="*/ 10 w 91"/>
                <a:gd name="T19" fmla="*/ 56 h 91"/>
                <a:gd name="T20" fmla="*/ 1 w 91"/>
                <a:gd name="T21" fmla="*/ 44 h 91"/>
                <a:gd name="T22" fmla="*/ 9 w 91"/>
                <a:gd name="T23" fmla="*/ 29 h 91"/>
                <a:gd name="T24" fmla="*/ 12 w 91"/>
                <a:gd name="T25" fmla="*/ 23 h 91"/>
                <a:gd name="T26" fmla="*/ 29 w 91"/>
                <a:gd name="T27" fmla="*/ 3 h 91"/>
                <a:gd name="T28" fmla="*/ 44 w 91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4" y="0"/>
                  </a:moveTo>
                  <a:cubicBezTo>
                    <a:pt x="56" y="0"/>
                    <a:pt x="66" y="3"/>
                    <a:pt x="72" y="13"/>
                  </a:cubicBezTo>
                  <a:cubicBezTo>
                    <a:pt x="73" y="14"/>
                    <a:pt x="74" y="16"/>
                    <a:pt x="75" y="17"/>
                  </a:cubicBezTo>
                  <a:cubicBezTo>
                    <a:pt x="77" y="23"/>
                    <a:pt x="78" y="28"/>
                    <a:pt x="83" y="32"/>
                  </a:cubicBezTo>
                  <a:cubicBezTo>
                    <a:pt x="91" y="38"/>
                    <a:pt x="86" y="53"/>
                    <a:pt x="77" y="56"/>
                  </a:cubicBezTo>
                  <a:cubicBezTo>
                    <a:pt x="76" y="57"/>
                    <a:pt x="75" y="58"/>
                    <a:pt x="74" y="59"/>
                  </a:cubicBezTo>
                  <a:cubicBezTo>
                    <a:pt x="70" y="65"/>
                    <a:pt x="68" y="71"/>
                    <a:pt x="64" y="76"/>
                  </a:cubicBezTo>
                  <a:cubicBezTo>
                    <a:pt x="52" y="90"/>
                    <a:pt x="38" y="91"/>
                    <a:pt x="25" y="77"/>
                  </a:cubicBezTo>
                  <a:cubicBezTo>
                    <a:pt x="21" y="72"/>
                    <a:pt x="17" y="67"/>
                    <a:pt x="15" y="60"/>
                  </a:cubicBezTo>
                  <a:cubicBezTo>
                    <a:pt x="15" y="58"/>
                    <a:pt x="13" y="56"/>
                    <a:pt x="10" y="56"/>
                  </a:cubicBezTo>
                  <a:cubicBezTo>
                    <a:pt x="4" y="55"/>
                    <a:pt x="2" y="50"/>
                    <a:pt x="1" y="44"/>
                  </a:cubicBezTo>
                  <a:cubicBezTo>
                    <a:pt x="0" y="37"/>
                    <a:pt x="2" y="33"/>
                    <a:pt x="9" y="29"/>
                  </a:cubicBezTo>
                  <a:cubicBezTo>
                    <a:pt x="11" y="28"/>
                    <a:pt x="12" y="25"/>
                    <a:pt x="12" y="23"/>
                  </a:cubicBezTo>
                  <a:cubicBezTo>
                    <a:pt x="15" y="14"/>
                    <a:pt x="19" y="6"/>
                    <a:pt x="29" y="3"/>
                  </a:cubicBezTo>
                  <a:cubicBezTo>
                    <a:pt x="34" y="2"/>
                    <a:pt x="39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F76CF23D-1FAF-703B-D77D-80CF67FDD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11" y="3370915"/>
              <a:ext cx="124605" cy="236094"/>
            </a:xfrm>
            <a:custGeom>
              <a:avLst/>
              <a:gdLst>
                <a:gd name="T0" fmla="*/ 6 w 19"/>
                <a:gd name="T1" fmla="*/ 0 h 36"/>
                <a:gd name="T2" fmla="*/ 14 w 19"/>
                <a:gd name="T3" fmla="*/ 0 h 36"/>
                <a:gd name="T4" fmla="*/ 10 w 19"/>
                <a:gd name="T5" fmla="*/ 36 h 36"/>
                <a:gd name="T6" fmla="*/ 6 w 19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6">
                  <a:moveTo>
                    <a:pt x="6" y="0"/>
                  </a:moveTo>
                  <a:cubicBezTo>
                    <a:pt x="8" y="0"/>
                    <a:pt x="11" y="0"/>
                    <a:pt x="14" y="0"/>
                  </a:cubicBezTo>
                  <a:cubicBezTo>
                    <a:pt x="19" y="12"/>
                    <a:pt x="16" y="24"/>
                    <a:pt x="10" y="36"/>
                  </a:cubicBezTo>
                  <a:cubicBezTo>
                    <a:pt x="5" y="24"/>
                    <a:pt x="0" y="13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42104304-58CB-D82D-254C-6BF26F860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785" y="3262706"/>
              <a:ext cx="91814" cy="75420"/>
            </a:xfrm>
            <a:custGeom>
              <a:avLst/>
              <a:gdLst>
                <a:gd name="T0" fmla="*/ 14 w 14"/>
                <a:gd name="T1" fmla="*/ 0 h 11"/>
                <a:gd name="T2" fmla="*/ 14 w 14"/>
                <a:gd name="T3" fmla="*/ 11 h 11"/>
                <a:gd name="T4" fmla="*/ 0 w 14"/>
                <a:gd name="T5" fmla="*/ 11 h 11"/>
                <a:gd name="T6" fmla="*/ 0 w 14"/>
                <a:gd name="T7" fmla="*/ 0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4"/>
                    <a:pt x="14" y="7"/>
                    <a:pt x="14" y="11"/>
                  </a:cubicBezTo>
                  <a:cubicBezTo>
                    <a:pt x="10" y="11"/>
                    <a:pt x="5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">
            <a:extLst>
              <a:ext uri="{FF2B5EF4-FFF2-40B4-BE49-F238E27FC236}">
                <a16:creationId xmlns:a16="http://schemas.microsoft.com/office/drawing/2014/main" id="{63DA2727-6CA1-C9D8-6223-5D1BEFABADB2}"/>
              </a:ext>
            </a:extLst>
          </p:cNvPr>
          <p:cNvGrpSpPr/>
          <p:nvPr/>
        </p:nvGrpSpPr>
        <p:grpSpPr>
          <a:xfrm>
            <a:off x="734657" y="1656354"/>
            <a:ext cx="1222118" cy="1003413"/>
            <a:chOff x="4933899" y="2636401"/>
            <a:chExt cx="911585" cy="1196866"/>
          </a:xfrm>
          <a:solidFill>
            <a:schemeClr val="bg1"/>
          </a:solidFill>
        </p:grpSpPr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9FB4540D-EBED-CD98-BB47-11CCC6EC8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899" y="3236474"/>
              <a:ext cx="911585" cy="596793"/>
            </a:xfrm>
            <a:custGeom>
              <a:avLst/>
              <a:gdLst>
                <a:gd name="T0" fmla="*/ 70 w 138"/>
                <a:gd name="T1" fmla="*/ 73 h 90"/>
                <a:gd name="T2" fmla="*/ 94 w 138"/>
                <a:gd name="T3" fmla="*/ 0 h 90"/>
                <a:gd name="T4" fmla="*/ 111 w 138"/>
                <a:gd name="T5" fmla="*/ 5 h 90"/>
                <a:gd name="T6" fmla="*/ 123 w 138"/>
                <a:gd name="T7" fmla="*/ 10 h 90"/>
                <a:gd name="T8" fmla="*/ 133 w 138"/>
                <a:gd name="T9" fmla="*/ 21 h 90"/>
                <a:gd name="T10" fmla="*/ 138 w 138"/>
                <a:gd name="T11" fmla="*/ 53 h 90"/>
                <a:gd name="T12" fmla="*/ 135 w 138"/>
                <a:gd name="T13" fmla="*/ 58 h 90"/>
                <a:gd name="T14" fmla="*/ 90 w 138"/>
                <a:gd name="T15" fmla="*/ 83 h 90"/>
                <a:gd name="T16" fmla="*/ 3 w 138"/>
                <a:gd name="T17" fmla="*/ 59 h 90"/>
                <a:gd name="T18" fmla="*/ 1 w 138"/>
                <a:gd name="T19" fmla="*/ 52 h 90"/>
                <a:gd name="T20" fmla="*/ 4 w 138"/>
                <a:gd name="T21" fmla="*/ 23 h 90"/>
                <a:gd name="T22" fmla="*/ 15 w 138"/>
                <a:gd name="T23" fmla="*/ 10 h 90"/>
                <a:gd name="T24" fmla="*/ 30 w 138"/>
                <a:gd name="T25" fmla="*/ 5 h 90"/>
                <a:gd name="T26" fmla="*/ 39 w 138"/>
                <a:gd name="T27" fmla="*/ 2 h 90"/>
                <a:gd name="T28" fmla="*/ 47 w 138"/>
                <a:gd name="T29" fmla="*/ 6 h 90"/>
                <a:gd name="T30" fmla="*/ 60 w 138"/>
                <a:gd name="T31" fmla="*/ 49 h 90"/>
                <a:gd name="T32" fmla="*/ 67 w 138"/>
                <a:gd name="T33" fmla="*/ 69 h 90"/>
                <a:gd name="T34" fmla="*/ 69 w 138"/>
                <a:gd name="T35" fmla="*/ 74 h 90"/>
                <a:gd name="T36" fmla="*/ 70 w 138"/>
                <a:gd name="T37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90">
                  <a:moveTo>
                    <a:pt x="70" y="73"/>
                  </a:moveTo>
                  <a:cubicBezTo>
                    <a:pt x="78" y="49"/>
                    <a:pt x="86" y="25"/>
                    <a:pt x="94" y="0"/>
                  </a:cubicBezTo>
                  <a:cubicBezTo>
                    <a:pt x="100" y="2"/>
                    <a:pt x="105" y="3"/>
                    <a:pt x="111" y="5"/>
                  </a:cubicBezTo>
                  <a:cubicBezTo>
                    <a:pt x="115" y="7"/>
                    <a:pt x="119" y="8"/>
                    <a:pt x="123" y="10"/>
                  </a:cubicBezTo>
                  <a:cubicBezTo>
                    <a:pt x="128" y="12"/>
                    <a:pt x="132" y="16"/>
                    <a:pt x="133" y="21"/>
                  </a:cubicBezTo>
                  <a:cubicBezTo>
                    <a:pt x="135" y="31"/>
                    <a:pt x="137" y="42"/>
                    <a:pt x="138" y="53"/>
                  </a:cubicBezTo>
                  <a:cubicBezTo>
                    <a:pt x="138" y="55"/>
                    <a:pt x="137" y="57"/>
                    <a:pt x="135" y="58"/>
                  </a:cubicBezTo>
                  <a:cubicBezTo>
                    <a:pt x="122" y="70"/>
                    <a:pt x="108" y="79"/>
                    <a:pt x="90" y="83"/>
                  </a:cubicBezTo>
                  <a:cubicBezTo>
                    <a:pt x="57" y="90"/>
                    <a:pt x="28" y="82"/>
                    <a:pt x="3" y="59"/>
                  </a:cubicBezTo>
                  <a:cubicBezTo>
                    <a:pt x="2" y="58"/>
                    <a:pt x="0" y="55"/>
                    <a:pt x="1" y="52"/>
                  </a:cubicBezTo>
                  <a:cubicBezTo>
                    <a:pt x="1" y="43"/>
                    <a:pt x="3" y="33"/>
                    <a:pt x="4" y="23"/>
                  </a:cubicBezTo>
                  <a:cubicBezTo>
                    <a:pt x="5" y="17"/>
                    <a:pt x="9" y="12"/>
                    <a:pt x="15" y="10"/>
                  </a:cubicBezTo>
                  <a:cubicBezTo>
                    <a:pt x="20" y="8"/>
                    <a:pt x="25" y="7"/>
                    <a:pt x="30" y="5"/>
                  </a:cubicBezTo>
                  <a:cubicBezTo>
                    <a:pt x="33" y="4"/>
                    <a:pt x="36" y="3"/>
                    <a:pt x="39" y="2"/>
                  </a:cubicBezTo>
                  <a:cubicBezTo>
                    <a:pt x="45" y="0"/>
                    <a:pt x="45" y="1"/>
                    <a:pt x="47" y="6"/>
                  </a:cubicBezTo>
                  <a:cubicBezTo>
                    <a:pt x="51" y="20"/>
                    <a:pt x="56" y="34"/>
                    <a:pt x="60" y="49"/>
                  </a:cubicBezTo>
                  <a:cubicBezTo>
                    <a:pt x="63" y="55"/>
                    <a:pt x="65" y="62"/>
                    <a:pt x="67" y="69"/>
                  </a:cubicBezTo>
                  <a:cubicBezTo>
                    <a:pt x="68" y="71"/>
                    <a:pt x="68" y="72"/>
                    <a:pt x="69" y="74"/>
                  </a:cubicBezTo>
                  <a:cubicBezTo>
                    <a:pt x="69" y="74"/>
                    <a:pt x="70" y="74"/>
                    <a:pt x="70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FE1E394F-8DD1-B576-FF13-0BA041568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7853" y="2636401"/>
              <a:ext cx="603351" cy="600073"/>
            </a:xfrm>
            <a:custGeom>
              <a:avLst/>
              <a:gdLst>
                <a:gd name="T0" fmla="*/ 44 w 91"/>
                <a:gd name="T1" fmla="*/ 0 h 91"/>
                <a:gd name="T2" fmla="*/ 72 w 91"/>
                <a:gd name="T3" fmla="*/ 13 h 91"/>
                <a:gd name="T4" fmla="*/ 75 w 91"/>
                <a:gd name="T5" fmla="*/ 17 h 91"/>
                <a:gd name="T6" fmla="*/ 83 w 91"/>
                <a:gd name="T7" fmla="*/ 32 h 91"/>
                <a:gd name="T8" fmla="*/ 77 w 91"/>
                <a:gd name="T9" fmla="*/ 56 h 91"/>
                <a:gd name="T10" fmla="*/ 74 w 91"/>
                <a:gd name="T11" fmla="*/ 59 h 91"/>
                <a:gd name="T12" fmla="*/ 64 w 91"/>
                <a:gd name="T13" fmla="*/ 76 h 91"/>
                <a:gd name="T14" fmla="*/ 25 w 91"/>
                <a:gd name="T15" fmla="*/ 77 h 91"/>
                <a:gd name="T16" fmla="*/ 15 w 91"/>
                <a:gd name="T17" fmla="*/ 60 h 91"/>
                <a:gd name="T18" fmla="*/ 10 w 91"/>
                <a:gd name="T19" fmla="*/ 56 h 91"/>
                <a:gd name="T20" fmla="*/ 1 w 91"/>
                <a:gd name="T21" fmla="*/ 44 h 91"/>
                <a:gd name="T22" fmla="*/ 9 w 91"/>
                <a:gd name="T23" fmla="*/ 29 h 91"/>
                <a:gd name="T24" fmla="*/ 12 w 91"/>
                <a:gd name="T25" fmla="*/ 23 h 91"/>
                <a:gd name="T26" fmla="*/ 29 w 91"/>
                <a:gd name="T27" fmla="*/ 3 h 91"/>
                <a:gd name="T28" fmla="*/ 44 w 91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4" y="0"/>
                  </a:moveTo>
                  <a:cubicBezTo>
                    <a:pt x="56" y="0"/>
                    <a:pt x="66" y="3"/>
                    <a:pt x="72" y="13"/>
                  </a:cubicBezTo>
                  <a:cubicBezTo>
                    <a:pt x="73" y="14"/>
                    <a:pt x="74" y="16"/>
                    <a:pt x="75" y="17"/>
                  </a:cubicBezTo>
                  <a:cubicBezTo>
                    <a:pt x="77" y="23"/>
                    <a:pt x="78" y="28"/>
                    <a:pt x="83" y="32"/>
                  </a:cubicBezTo>
                  <a:cubicBezTo>
                    <a:pt x="91" y="38"/>
                    <a:pt x="86" y="53"/>
                    <a:pt x="77" y="56"/>
                  </a:cubicBezTo>
                  <a:cubicBezTo>
                    <a:pt x="76" y="57"/>
                    <a:pt x="75" y="58"/>
                    <a:pt x="74" y="59"/>
                  </a:cubicBezTo>
                  <a:cubicBezTo>
                    <a:pt x="70" y="65"/>
                    <a:pt x="68" y="71"/>
                    <a:pt x="64" y="76"/>
                  </a:cubicBezTo>
                  <a:cubicBezTo>
                    <a:pt x="52" y="90"/>
                    <a:pt x="38" y="91"/>
                    <a:pt x="25" y="77"/>
                  </a:cubicBezTo>
                  <a:cubicBezTo>
                    <a:pt x="21" y="72"/>
                    <a:pt x="17" y="67"/>
                    <a:pt x="15" y="60"/>
                  </a:cubicBezTo>
                  <a:cubicBezTo>
                    <a:pt x="15" y="58"/>
                    <a:pt x="13" y="56"/>
                    <a:pt x="10" y="56"/>
                  </a:cubicBezTo>
                  <a:cubicBezTo>
                    <a:pt x="4" y="55"/>
                    <a:pt x="2" y="50"/>
                    <a:pt x="1" y="44"/>
                  </a:cubicBezTo>
                  <a:cubicBezTo>
                    <a:pt x="0" y="37"/>
                    <a:pt x="2" y="33"/>
                    <a:pt x="9" y="29"/>
                  </a:cubicBezTo>
                  <a:cubicBezTo>
                    <a:pt x="11" y="28"/>
                    <a:pt x="12" y="25"/>
                    <a:pt x="12" y="23"/>
                  </a:cubicBezTo>
                  <a:cubicBezTo>
                    <a:pt x="15" y="14"/>
                    <a:pt x="19" y="6"/>
                    <a:pt x="29" y="3"/>
                  </a:cubicBezTo>
                  <a:cubicBezTo>
                    <a:pt x="34" y="2"/>
                    <a:pt x="39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1B4B296C-3E8F-6F58-E685-1C3C01688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11" y="3370915"/>
              <a:ext cx="124605" cy="236094"/>
            </a:xfrm>
            <a:custGeom>
              <a:avLst/>
              <a:gdLst>
                <a:gd name="T0" fmla="*/ 6 w 19"/>
                <a:gd name="T1" fmla="*/ 0 h 36"/>
                <a:gd name="T2" fmla="*/ 14 w 19"/>
                <a:gd name="T3" fmla="*/ 0 h 36"/>
                <a:gd name="T4" fmla="*/ 10 w 19"/>
                <a:gd name="T5" fmla="*/ 36 h 36"/>
                <a:gd name="T6" fmla="*/ 6 w 19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6">
                  <a:moveTo>
                    <a:pt x="6" y="0"/>
                  </a:moveTo>
                  <a:cubicBezTo>
                    <a:pt x="8" y="0"/>
                    <a:pt x="11" y="0"/>
                    <a:pt x="14" y="0"/>
                  </a:cubicBezTo>
                  <a:cubicBezTo>
                    <a:pt x="19" y="12"/>
                    <a:pt x="16" y="24"/>
                    <a:pt x="10" y="36"/>
                  </a:cubicBezTo>
                  <a:cubicBezTo>
                    <a:pt x="5" y="24"/>
                    <a:pt x="0" y="13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16149E9A-03EC-BED4-8537-AFF4ACD47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785" y="3262706"/>
              <a:ext cx="91814" cy="75420"/>
            </a:xfrm>
            <a:custGeom>
              <a:avLst/>
              <a:gdLst>
                <a:gd name="T0" fmla="*/ 14 w 14"/>
                <a:gd name="T1" fmla="*/ 0 h 11"/>
                <a:gd name="T2" fmla="*/ 14 w 14"/>
                <a:gd name="T3" fmla="*/ 11 h 11"/>
                <a:gd name="T4" fmla="*/ 0 w 14"/>
                <a:gd name="T5" fmla="*/ 11 h 11"/>
                <a:gd name="T6" fmla="*/ 0 w 14"/>
                <a:gd name="T7" fmla="*/ 0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4"/>
                    <a:pt x="14" y="7"/>
                    <a:pt x="14" y="11"/>
                  </a:cubicBezTo>
                  <a:cubicBezTo>
                    <a:pt x="10" y="11"/>
                    <a:pt x="5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2">
            <a:extLst>
              <a:ext uri="{FF2B5EF4-FFF2-40B4-BE49-F238E27FC236}">
                <a16:creationId xmlns:a16="http://schemas.microsoft.com/office/drawing/2014/main" id="{BEE9160D-5919-20EC-A601-137166733A93}"/>
              </a:ext>
            </a:extLst>
          </p:cNvPr>
          <p:cNvGrpSpPr/>
          <p:nvPr/>
        </p:nvGrpSpPr>
        <p:grpSpPr>
          <a:xfrm>
            <a:off x="7367937" y="1632746"/>
            <a:ext cx="1222118" cy="1003413"/>
            <a:chOff x="4933899" y="2636401"/>
            <a:chExt cx="911585" cy="1196866"/>
          </a:xfrm>
          <a:solidFill>
            <a:schemeClr val="bg1"/>
          </a:solidFill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816114BE-74EA-FEF0-C0AC-FABD7F3F7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3899" y="3236474"/>
              <a:ext cx="911585" cy="596793"/>
            </a:xfrm>
            <a:custGeom>
              <a:avLst/>
              <a:gdLst>
                <a:gd name="T0" fmla="*/ 70 w 138"/>
                <a:gd name="T1" fmla="*/ 73 h 90"/>
                <a:gd name="T2" fmla="*/ 94 w 138"/>
                <a:gd name="T3" fmla="*/ 0 h 90"/>
                <a:gd name="T4" fmla="*/ 111 w 138"/>
                <a:gd name="T5" fmla="*/ 5 h 90"/>
                <a:gd name="T6" fmla="*/ 123 w 138"/>
                <a:gd name="T7" fmla="*/ 10 h 90"/>
                <a:gd name="T8" fmla="*/ 133 w 138"/>
                <a:gd name="T9" fmla="*/ 21 h 90"/>
                <a:gd name="T10" fmla="*/ 138 w 138"/>
                <a:gd name="T11" fmla="*/ 53 h 90"/>
                <a:gd name="T12" fmla="*/ 135 w 138"/>
                <a:gd name="T13" fmla="*/ 58 h 90"/>
                <a:gd name="T14" fmla="*/ 90 w 138"/>
                <a:gd name="T15" fmla="*/ 83 h 90"/>
                <a:gd name="T16" fmla="*/ 3 w 138"/>
                <a:gd name="T17" fmla="*/ 59 h 90"/>
                <a:gd name="T18" fmla="*/ 1 w 138"/>
                <a:gd name="T19" fmla="*/ 52 h 90"/>
                <a:gd name="T20" fmla="*/ 4 w 138"/>
                <a:gd name="T21" fmla="*/ 23 h 90"/>
                <a:gd name="T22" fmla="*/ 15 w 138"/>
                <a:gd name="T23" fmla="*/ 10 h 90"/>
                <a:gd name="T24" fmla="*/ 30 w 138"/>
                <a:gd name="T25" fmla="*/ 5 h 90"/>
                <a:gd name="T26" fmla="*/ 39 w 138"/>
                <a:gd name="T27" fmla="*/ 2 h 90"/>
                <a:gd name="T28" fmla="*/ 47 w 138"/>
                <a:gd name="T29" fmla="*/ 6 h 90"/>
                <a:gd name="T30" fmla="*/ 60 w 138"/>
                <a:gd name="T31" fmla="*/ 49 h 90"/>
                <a:gd name="T32" fmla="*/ 67 w 138"/>
                <a:gd name="T33" fmla="*/ 69 h 90"/>
                <a:gd name="T34" fmla="*/ 69 w 138"/>
                <a:gd name="T35" fmla="*/ 74 h 90"/>
                <a:gd name="T36" fmla="*/ 70 w 138"/>
                <a:gd name="T37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90">
                  <a:moveTo>
                    <a:pt x="70" y="73"/>
                  </a:moveTo>
                  <a:cubicBezTo>
                    <a:pt x="78" y="49"/>
                    <a:pt x="86" y="25"/>
                    <a:pt x="94" y="0"/>
                  </a:cubicBezTo>
                  <a:cubicBezTo>
                    <a:pt x="100" y="2"/>
                    <a:pt x="105" y="3"/>
                    <a:pt x="111" y="5"/>
                  </a:cubicBezTo>
                  <a:cubicBezTo>
                    <a:pt x="115" y="7"/>
                    <a:pt x="119" y="8"/>
                    <a:pt x="123" y="10"/>
                  </a:cubicBezTo>
                  <a:cubicBezTo>
                    <a:pt x="128" y="12"/>
                    <a:pt x="132" y="16"/>
                    <a:pt x="133" y="21"/>
                  </a:cubicBezTo>
                  <a:cubicBezTo>
                    <a:pt x="135" y="31"/>
                    <a:pt x="137" y="42"/>
                    <a:pt x="138" y="53"/>
                  </a:cubicBezTo>
                  <a:cubicBezTo>
                    <a:pt x="138" y="55"/>
                    <a:pt x="137" y="57"/>
                    <a:pt x="135" y="58"/>
                  </a:cubicBezTo>
                  <a:cubicBezTo>
                    <a:pt x="122" y="70"/>
                    <a:pt x="108" y="79"/>
                    <a:pt x="90" y="83"/>
                  </a:cubicBezTo>
                  <a:cubicBezTo>
                    <a:pt x="57" y="90"/>
                    <a:pt x="28" y="82"/>
                    <a:pt x="3" y="59"/>
                  </a:cubicBezTo>
                  <a:cubicBezTo>
                    <a:pt x="2" y="58"/>
                    <a:pt x="0" y="55"/>
                    <a:pt x="1" y="52"/>
                  </a:cubicBezTo>
                  <a:cubicBezTo>
                    <a:pt x="1" y="43"/>
                    <a:pt x="3" y="33"/>
                    <a:pt x="4" y="23"/>
                  </a:cubicBezTo>
                  <a:cubicBezTo>
                    <a:pt x="5" y="17"/>
                    <a:pt x="9" y="12"/>
                    <a:pt x="15" y="10"/>
                  </a:cubicBezTo>
                  <a:cubicBezTo>
                    <a:pt x="20" y="8"/>
                    <a:pt x="25" y="7"/>
                    <a:pt x="30" y="5"/>
                  </a:cubicBezTo>
                  <a:cubicBezTo>
                    <a:pt x="33" y="4"/>
                    <a:pt x="36" y="3"/>
                    <a:pt x="39" y="2"/>
                  </a:cubicBezTo>
                  <a:cubicBezTo>
                    <a:pt x="45" y="0"/>
                    <a:pt x="45" y="1"/>
                    <a:pt x="47" y="6"/>
                  </a:cubicBezTo>
                  <a:cubicBezTo>
                    <a:pt x="51" y="20"/>
                    <a:pt x="56" y="34"/>
                    <a:pt x="60" y="49"/>
                  </a:cubicBezTo>
                  <a:cubicBezTo>
                    <a:pt x="63" y="55"/>
                    <a:pt x="65" y="62"/>
                    <a:pt x="67" y="69"/>
                  </a:cubicBezTo>
                  <a:cubicBezTo>
                    <a:pt x="68" y="71"/>
                    <a:pt x="68" y="72"/>
                    <a:pt x="69" y="74"/>
                  </a:cubicBezTo>
                  <a:cubicBezTo>
                    <a:pt x="69" y="74"/>
                    <a:pt x="70" y="74"/>
                    <a:pt x="70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C99DF7E5-1507-76A6-AF48-69FBD9F10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7853" y="2636401"/>
              <a:ext cx="603351" cy="600073"/>
            </a:xfrm>
            <a:custGeom>
              <a:avLst/>
              <a:gdLst>
                <a:gd name="T0" fmla="*/ 44 w 91"/>
                <a:gd name="T1" fmla="*/ 0 h 91"/>
                <a:gd name="T2" fmla="*/ 72 w 91"/>
                <a:gd name="T3" fmla="*/ 13 h 91"/>
                <a:gd name="T4" fmla="*/ 75 w 91"/>
                <a:gd name="T5" fmla="*/ 17 h 91"/>
                <a:gd name="T6" fmla="*/ 83 w 91"/>
                <a:gd name="T7" fmla="*/ 32 h 91"/>
                <a:gd name="T8" fmla="*/ 77 w 91"/>
                <a:gd name="T9" fmla="*/ 56 h 91"/>
                <a:gd name="T10" fmla="*/ 74 w 91"/>
                <a:gd name="T11" fmla="*/ 59 h 91"/>
                <a:gd name="T12" fmla="*/ 64 w 91"/>
                <a:gd name="T13" fmla="*/ 76 h 91"/>
                <a:gd name="T14" fmla="*/ 25 w 91"/>
                <a:gd name="T15" fmla="*/ 77 h 91"/>
                <a:gd name="T16" fmla="*/ 15 w 91"/>
                <a:gd name="T17" fmla="*/ 60 h 91"/>
                <a:gd name="T18" fmla="*/ 10 w 91"/>
                <a:gd name="T19" fmla="*/ 56 h 91"/>
                <a:gd name="T20" fmla="*/ 1 w 91"/>
                <a:gd name="T21" fmla="*/ 44 h 91"/>
                <a:gd name="T22" fmla="*/ 9 w 91"/>
                <a:gd name="T23" fmla="*/ 29 h 91"/>
                <a:gd name="T24" fmla="*/ 12 w 91"/>
                <a:gd name="T25" fmla="*/ 23 h 91"/>
                <a:gd name="T26" fmla="*/ 29 w 91"/>
                <a:gd name="T27" fmla="*/ 3 h 91"/>
                <a:gd name="T28" fmla="*/ 44 w 91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4" y="0"/>
                  </a:moveTo>
                  <a:cubicBezTo>
                    <a:pt x="56" y="0"/>
                    <a:pt x="66" y="3"/>
                    <a:pt x="72" y="13"/>
                  </a:cubicBezTo>
                  <a:cubicBezTo>
                    <a:pt x="73" y="14"/>
                    <a:pt x="74" y="16"/>
                    <a:pt x="75" y="17"/>
                  </a:cubicBezTo>
                  <a:cubicBezTo>
                    <a:pt x="77" y="23"/>
                    <a:pt x="78" y="28"/>
                    <a:pt x="83" y="32"/>
                  </a:cubicBezTo>
                  <a:cubicBezTo>
                    <a:pt x="91" y="38"/>
                    <a:pt x="86" y="53"/>
                    <a:pt x="77" y="56"/>
                  </a:cubicBezTo>
                  <a:cubicBezTo>
                    <a:pt x="76" y="57"/>
                    <a:pt x="75" y="58"/>
                    <a:pt x="74" y="59"/>
                  </a:cubicBezTo>
                  <a:cubicBezTo>
                    <a:pt x="70" y="65"/>
                    <a:pt x="68" y="71"/>
                    <a:pt x="64" y="76"/>
                  </a:cubicBezTo>
                  <a:cubicBezTo>
                    <a:pt x="52" y="90"/>
                    <a:pt x="38" y="91"/>
                    <a:pt x="25" y="77"/>
                  </a:cubicBezTo>
                  <a:cubicBezTo>
                    <a:pt x="21" y="72"/>
                    <a:pt x="17" y="67"/>
                    <a:pt x="15" y="60"/>
                  </a:cubicBezTo>
                  <a:cubicBezTo>
                    <a:pt x="15" y="58"/>
                    <a:pt x="13" y="56"/>
                    <a:pt x="10" y="56"/>
                  </a:cubicBezTo>
                  <a:cubicBezTo>
                    <a:pt x="4" y="55"/>
                    <a:pt x="2" y="50"/>
                    <a:pt x="1" y="44"/>
                  </a:cubicBezTo>
                  <a:cubicBezTo>
                    <a:pt x="0" y="37"/>
                    <a:pt x="2" y="33"/>
                    <a:pt x="9" y="29"/>
                  </a:cubicBezTo>
                  <a:cubicBezTo>
                    <a:pt x="11" y="28"/>
                    <a:pt x="12" y="25"/>
                    <a:pt x="12" y="23"/>
                  </a:cubicBezTo>
                  <a:cubicBezTo>
                    <a:pt x="15" y="14"/>
                    <a:pt x="19" y="6"/>
                    <a:pt x="29" y="3"/>
                  </a:cubicBezTo>
                  <a:cubicBezTo>
                    <a:pt x="34" y="2"/>
                    <a:pt x="39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FE0D5AE8-BB91-F603-52CD-7DA78B608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11" y="3370915"/>
              <a:ext cx="124605" cy="236094"/>
            </a:xfrm>
            <a:custGeom>
              <a:avLst/>
              <a:gdLst>
                <a:gd name="T0" fmla="*/ 6 w 19"/>
                <a:gd name="T1" fmla="*/ 0 h 36"/>
                <a:gd name="T2" fmla="*/ 14 w 19"/>
                <a:gd name="T3" fmla="*/ 0 h 36"/>
                <a:gd name="T4" fmla="*/ 10 w 19"/>
                <a:gd name="T5" fmla="*/ 36 h 36"/>
                <a:gd name="T6" fmla="*/ 6 w 19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6">
                  <a:moveTo>
                    <a:pt x="6" y="0"/>
                  </a:moveTo>
                  <a:cubicBezTo>
                    <a:pt x="8" y="0"/>
                    <a:pt x="11" y="0"/>
                    <a:pt x="14" y="0"/>
                  </a:cubicBezTo>
                  <a:cubicBezTo>
                    <a:pt x="19" y="12"/>
                    <a:pt x="16" y="24"/>
                    <a:pt x="10" y="36"/>
                  </a:cubicBezTo>
                  <a:cubicBezTo>
                    <a:pt x="5" y="24"/>
                    <a:pt x="0" y="13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">
              <a:extLst>
                <a:ext uri="{FF2B5EF4-FFF2-40B4-BE49-F238E27FC236}">
                  <a16:creationId xmlns:a16="http://schemas.microsoft.com/office/drawing/2014/main" id="{80D40B9D-697C-7B8B-5750-E44FFDC80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785" y="3262706"/>
              <a:ext cx="91814" cy="75420"/>
            </a:xfrm>
            <a:custGeom>
              <a:avLst/>
              <a:gdLst>
                <a:gd name="T0" fmla="*/ 14 w 14"/>
                <a:gd name="T1" fmla="*/ 0 h 11"/>
                <a:gd name="T2" fmla="*/ 14 w 14"/>
                <a:gd name="T3" fmla="*/ 11 h 11"/>
                <a:gd name="T4" fmla="*/ 0 w 14"/>
                <a:gd name="T5" fmla="*/ 11 h 11"/>
                <a:gd name="T6" fmla="*/ 0 w 14"/>
                <a:gd name="T7" fmla="*/ 0 h 11"/>
                <a:gd name="T8" fmla="*/ 14 w 1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">
                  <a:moveTo>
                    <a:pt x="14" y="0"/>
                  </a:moveTo>
                  <a:cubicBezTo>
                    <a:pt x="14" y="4"/>
                    <a:pt x="14" y="7"/>
                    <a:pt x="14" y="11"/>
                  </a:cubicBezTo>
                  <a:cubicBezTo>
                    <a:pt x="10" y="11"/>
                    <a:pt x="5" y="11"/>
                    <a:pt x="0" y="11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4" y="0"/>
                    <a:pt x="9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3"/>
          <p:cNvSpPr txBox="1">
            <a:spLocks noGrp="1"/>
          </p:cNvSpPr>
          <p:nvPr>
            <p:ph type="subTitle" idx="1"/>
          </p:nvPr>
        </p:nvSpPr>
        <p:spPr>
          <a:xfrm flipH="1">
            <a:off x="1036250" y="1914534"/>
            <a:ext cx="7392300" cy="273366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Karena </a:t>
            </a:r>
            <a:r>
              <a:rPr lang="en-ID" dirty="0" err="1"/>
              <a:t>minat</a:t>
            </a:r>
            <a:r>
              <a:rPr lang="en-ID" dirty="0"/>
              <a:t> </a:t>
            </a:r>
            <a:r>
              <a:rPr lang="en-ID" dirty="0" err="1"/>
              <a:t>pribadi</a:t>
            </a:r>
            <a:r>
              <a:rPr lang="en-ID" dirty="0"/>
              <a:t> kami yang </a:t>
            </a:r>
            <a:r>
              <a:rPr lang="en-ID" dirty="0" err="1"/>
              <a:t>kuat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otomotif</a:t>
            </a:r>
            <a:r>
              <a:rPr lang="en-ID" dirty="0"/>
              <a:t>, kami </a:t>
            </a:r>
            <a:r>
              <a:rPr lang="en-ID" dirty="0" err="1"/>
              <a:t>merasa</a:t>
            </a:r>
            <a:r>
              <a:rPr lang="en-ID" dirty="0"/>
              <a:t> </a:t>
            </a:r>
            <a:r>
              <a:rPr lang="en-ID" dirty="0" err="1"/>
              <a:t>tertarik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mengembangkan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situs web yang </a:t>
            </a:r>
            <a:r>
              <a:rPr lang="en-ID" dirty="0" err="1"/>
              <a:t>mencerminkan</a:t>
            </a:r>
            <a:r>
              <a:rPr lang="en-ID" dirty="0"/>
              <a:t> </a:t>
            </a:r>
            <a:r>
              <a:rPr lang="en-ID" dirty="0" err="1"/>
              <a:t>minat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. </a:t>
            </a:r>
            <a:r>
              <a:rPr lang="en-ID" dirty="0" err="1"/>
              <a:t>Membuat</a:t>
            </a:r>
            <a:r>
              <a:rPr lang="en-ID" dirty="0"/>
              <a:t> situs web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fokus</a:t>
            </a:r>
            <a:r>
              <a:rPr lang="en-ID" dirty="0"/>
              <a:t> pada </a:t>
            </a:r>
            <a:r>
              <a:rPr lang="en-ID" dirty="0" err="1"/>
              <a:t>otomotif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yang </a:t>
            </a:r>
            <a:r>
              <a:rPr lang="en-ID" dirty="0" err="1"/>
              <a:t>bagus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mengekspresikan</a:t>
            </a:r>
            <a:r>
              <a:rPr lang="en-ID" dirty="0"/>
              <a:t> dan </a:t>
            </a:r>
            <a:r>
              <a:rPr lang="en-ID" dirty="0" err="1"/>
              <a:t>berbagi</a:t>
            </a:r>
            <a:r>
              <a:rPr lang="en-ID" dirty="0"/>
              <a:t> </a:t>
            </a:r>
            <a:r>
              <a:rPr lang="en-ID" dirty="0" err="1"/>
              <a:t>pengetahuan</a:t>
            </a:r>
            <a:r>
              <a:rPr lang="en-ID" dirty="0"/>
              <a:t>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antusiasme</a:t>
            </a:r>
            <a:r>
              <a:rPr lang="en-ID" dirty="0"/>
              <a:t> kami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kendaraan</a:t>
            </a:r>
            <a:r>
              <a:rPr lang="en-ID" dirty="0"/>
              <a:t>. </a:t>
            </a:r>
            <a:r>
              <a:rPr lang="en-ID" dirty="0" err="1"/>
              <a:t>Selain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, kami juga </a:t>
            </a:r>
            <a:r>
              <a:rPr lang="en-ID" dirty="0" err="1"/>
              <a:t>berharap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membantu</a:t>
            </a:r>
            <a:r>
              <a:rPr lang="en-ID" dirty="0"/>
              <a:t> orang lain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ulasan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sepeda</a:t>
            </a:r>
            <a:r>
              <a:rPr lang="en-ID" dirty="0"/>
              <a:t> motor </a:t>
            </a:r>
            <a:r>
              <a:rPr lang="en-ID" dirty="0" err="1"/>
              <a:t>ketika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membutuhkannya</a:t>
            </a:r>
            <a:r>
              <a:rPr lang="en-ID" dirty="0"/>
              <a:t>.</a:t>
            </a:r>
          </a:p>
        </p:txBody>
      </p:sp>
      <p:sp>
        <p:nvSpPr>
          <p:cNvPr id="529" name="Google Shape;529;p53"/>
          <p:cNvSpPr txBox="1">
            <a:spLocks noGrp="1"/>
          </p:cNvSpPr>
          <p:nvPr>
            <p:ph type="title"/>
          </p:nvPr>
        </p:nvSpPr>
        <p:spPr>
          <a:xfrm flipH="1">
            <a:off x="1036346" y="920538"/>
            <a:ext cx="5882613" cy="85492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Review Motor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30" name="Google Shape;530;p53"/>
          <p:cNvCxnSpPr/>
          <p:nvPr/>
        </p:nvCxnSpPr>
        <p:spPr>
          <a:xfrm rot="10800000">
            <a:off x="1139873" y="1850187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80"/>
          <p:cNvSpPr txBox="1">
            <a:spLocks noGrp="1"/>
          </p:cNvSpPr>
          <p:nvPr>
            <p:ph type="title"/>
          </p:nvPr>
        </p:nvSpPr>
        <p:spPr>
          <a:xfrm>
            <a:off x="2883265" y="641950"/>
            <a:ext cx="2476200" cy="5845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Navbar</a:t>
            </a:r>
            <a:br>
              <a:rPr lang="en-US" dirty="0"/>
            </a:br>
            <a:endParaRPr dirty="0"/>
          </a:p>
        </p:txBody>
      </p:sp>
      <p:sp>
        <p:nvSpPr>
          <p:cNvPr id="1103" name="Google Shape;1103;p80"/>
          <p:cNvSpPr txBox="1">
            <a:spLocks noGrp="1"/>
          </p:cNvSpPr>
          <p:nvPr>
            <p:ph type="subTitle" idx="1"/>
          </p:nvPr>
        </p:nvSpPr>
        <p:spPr>
          <a:xfrm>
            <a:off x="141149" y="2117235"/>
            <a:ext cx="8886250" cy="2384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Navbar,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mengakses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utama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(Home),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(Product),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 (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Kami),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ID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Navbar juga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fitur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(Search) di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bagian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 mana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memasukkan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kata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kunci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mencari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konten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tertentu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situs. Navbar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membantu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berpindah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mudah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efisien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mencari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konten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perlukan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1108" name="Google Shape;1108;p80"/>
          <p:cNvCxnSpPr/>
          <p:nvPr/>
        </p:nvCxnSpPr>
        <p:spPr>
          <a:xfrm>
            <a:off x="5800732" y="2011227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Gambar 2">
            <a:extLst>
              <a:ext uri="{FF2B5EF4-FFF2-40B4-BE49-F238E27FC236}">
                <a16:creationId xmlns:a16="http://schemas.microsoft.com/office/drawing/2014/main" id="{8C1719CD-D6E4-F982-799F-702B92886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7" y="1494508"/>
            <a:ext cx="9144000" cy="354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81"/>
          <p:cNvSpPr txBox="1">
            <a:spLocks noGrp="1"/>
          </p:cNvSpPr>
          <p:nvPr>
            <p:ph type="subTitle" idx="1"/>
          </p:nvPr>
        </p:nvSpPr>
        <p:spPr>
          <a:xfrm flipH="1">
            <a:off x="4465312" y="477262"/>
            <a:ext cx="4510629" cy="4376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Fungsi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menarik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interaktif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menarik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perhatian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serta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mengarahkan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bagian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review motor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 algn="l"/>
            <a:endParaRPr lang="en-ID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Video: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tag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&lt;video&gt;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menampilkan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video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latar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belakang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Video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diatur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agar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otomatis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diputar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mengisi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seluruh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area banner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 algn="l"/>
            <a:endParaRPr lang="en-ID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Tombol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Lihat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Motor":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&lt;a&gt;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-primary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btn-lg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menampilkan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tombol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Lihat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Motor".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Tombol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berfungsi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tautan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mengarahkan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bagian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review motor di </a:t>
            </a:r>
            <a:r>
              <a:rPr lang="en-ID" sz="1600" b="0" i="0" dirty="0" err="1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  <a:p>
            <a:pPr algn="l"/>
            <a:endParaRPr lang="en-ID" sz="16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D" sz="1600" b="0" i="0" dirty="0">
              <a:solidFill>
                <a:schemeClr val="bg1"/>
              </a:solidFill>
              <a:effectLst/>
              <a:latin typeface="Söh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114" name="Google Shape;1114;p81"/>
          <p:cNvSpPr txBox="1">
            <a:spLocks noGrp="1"/>
          </p:cNvSpPr>
          <p:nvPr>
            <p:ph type="title"/>
          </p:nvPr>
        </p:nvSpPr>
        <p:spPr>
          <a:xfrm flipH="1">
            <a:off x="87082" y="50800"/>
            <a:ext cx="4176223" cy="192314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Banner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Video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Latar</a:t>
            </a: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Belakang</a:t>
            </a: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Tombol</a:t>
            </a: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Lihat</a:t>
            </a:r>
            <a:r>
              <a:rPr lang="en-ID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Motor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19" name="Google Shape;1119;p81"/>
          <p:cNvCxnSpPr/>
          <p:nvPr/>
        </p:nvCxnSpPr>
        <p:spPr>
          <a:xfrm>
            <a:off x="5440083" y="4838689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Gambar 2">
            <a:extLst>
              <a:ext uri="{FF2B5EF4-FFF2-40B4-BE49-F238E27FC236}">
                <a16:creationId xmlns:a16="http://schemas.microsoft.com/office/drawing/2014/main" id="{2564E924-3962-F7CB-E124-F7DD403AD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82" y="1814905"/>
            <a:ext cx="4176224" cy="298514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82"/>
          <p:cNvSpPr txBox="1">
            <a:spLocks noGrp="1"/>
          </p:cNvSpPr>
          <p:nvPr>
            <p:ph type="subTitle" idx="1"/>
          </p:nvPr>
        </p:nvSpPr>
        <p:spPr>
          <a:xfrm>
            <a:off x="5071810" y="549568"/>
            <a:ext cx="3888930" cy="4022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Bagian Review pada program web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menampilkan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ulasan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singkat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mengenai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motor.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Setiap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kartu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tautan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terkait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ulasan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motor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rinci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ID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Fitur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melihat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membandingkan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review motor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terorganisir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membantu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mereka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memperoleh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dibutuhkan</a:t>
            </a:r>
            <a:r>
              <a:rPr lang="en-ID" sz="1500" dirty="0">
                <a:solidFill>
                  <a:schemeClr val="bg1"/>
                </a:solidFill>
              </a:rPr>
              <a:t>.</a:t>
            </a:r>
            <a:endParaRPr sz="1500" dirty="0">
              <a:solidFill>
                <a:schemeClr val="bg1"/>
              </a:solidFill>
            </a:endParaRPr>
          </a:p>
        </p:txBody>
      </p:sp>
      <p:sp>
        <p:nvSpPr>
          <p:cNvPr id="1125" name="Google Shape;1125;p82"/>
          <p:cNvSpPr txBox="1">
            <a:spLocks noGrp="1"/>
          </p:cNvSpPr>
          <p:nvPr>
            <p:ph type="title"/>
          </p:nvPr>
        </p:nvSpPr>
        <p:spPr>
          <a:xfrm>
            <a:off x="183260" y="721281"/>
            <a:ext cx="1998300" cy="101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Bagian Review</a:t>
            </a:r>
            <a:endParaRPr dirty="0"/>
          </a:p>
        </p:txBody>
      </p:sp>
      <p:cxnSp>
        <p:nvCxnSpPr>
          <p:cNvPr id="1130" name="Google Shape;1130;p82"/>
          <p:cNvCxnSpPr/>
          <p:nvPr/>
        </p:nvCxnSpPr>
        <p:spPr>
          <a:xfrm>
            <a:off x="183260" y="1731681"/>
            <a:ext cx="94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Gambar 2">
            <a:extLst>
              <a:ext uri="{FF2B5EF4-FFF2-40B4-BE49-F238E27FC236}">
                <a16:creationId xmlns:a16="http://schemas.microsoft.com/office/drawing/2014/main" id="{005C18CA-765F-058F-7CE1-0D7EBC1E5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8" y="1878507"/>
            <a:ext cx="4632994" cy="21536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83"/>
          <p:cNvSpPr txBox="1">
            <a:spLocks noGrp="1"/>
          </p:cNvSpPr>
          <p:nvPr>
            <p:ph type="body" idx="1"/>
          </p:nvPr>
        </p:nvSpPr>
        <p:spPr>
          <a:xfrm>
            <a:off x="4059998" y="921674"/>
            <a:ext cx="5025000" cy="4115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Kolom Nama: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`&lt;input&gt;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atribut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`type="text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"`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`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form-control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memasukkan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Kolom Email: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`&lt;input&gt;`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atribut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`type="email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"`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`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form-control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memasukkan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alamat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email.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Kolom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Pesan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`&lt;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textarea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`form-control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memasukkan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pesan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Tombol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"Send Message":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elemen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`&lt;button&gt;`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`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-primary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mengirimkan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pesan</a:t>
            </a:r>
            <a:endParaRPr lang="en-ID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Fitur "Contact Us"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memungkinkan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interaksi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langsung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antara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pemilik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pengelola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situs.</a:t>
            </a:r>
          </a:p>
        </p:txBody>
      </p:sp>
      <p:sp>
        <p:nvSpPr>
          <p:cNvPr id="1137" name="Google Shape;1137;p83"/>
          <p:cNvSpPr txBox="1">
            <a:spLocks noGrp="1"/>
          </p:cNvSpPr>
          <p:nvPr>
            <p:ph type="title"/>
          </p:nvPr>
        </p:nvSpPr>
        <p:spPr>
          <a:xfrm>
            <a:off x="715550" y="538250"/>
            <a:ext cx="3018250" cy="58951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9" name="Google Shape;1139;p83"/>
          <p:cNvSpPr/>
          <p:nvPr/>
        </p:nvSpPr>
        <p:spPr>
          <a:xfrm>
            <a:off x="3884175" y="-1568625"/>
            <a:ext cx="2490000" cy="24903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83"/>
          <p:cNvSpPr/>
          <p:nvPr/>
        </p:nvSpPr>
        <p:spPr>
          <a:xfrm>
            <a:off x="7667600" y="4251225"/>
            <a:ext cx="2210100" cy="22101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ambar 2">
            <a:extLst>
              <a:ext uri="{FF2B5EF4-FFF2-40B4-BE49-F238E27FC236}">
                <a16:creationId xmlns:a16="http://schemas.microsoft.com/office/drawing/2014/main" id="{87ACEBF3-39B1-58FA-32E0-54181331E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2" y="1760924"/>
            <a:ext cx="3933878" cy="2582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Judul 2">
            <a:extLst>
              <a:ext uri="{FF2B5EF4-FFF2-40B4-BE49-F238E27FC236}">
                <a16:creationId xmlns:a16="http://schemas.microsoft.com/office/drawing/2014/main" id="{3A5F1936-CAD9-476C-60AE-6D5204CAE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50" y="538250"/>
            <a:ext cx="7713000" cy="3828010"/>
          </a:xfrm>
        </p:spPr>
        <p:txBody>
          <a:bodyPr/>
          <a:lstStyle/>
          <a:p>
            <a:pPr algn="ctr"/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TERIMA KASIH</a:t>
            </a:r>
            <a:endParaRPr lang="en-ID" sz="40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9515432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Motorcycle Day by Slidesgo">
  <a:themeElements>
    <a:clrScheme name="Simple Light">
      <a:dk1>
        <a:srgbClr val="151515"/>
      </a:dk1>
      <a:lt1>
        <a:srgbClr val="F1F1F1"/>
      </a:lt1>
      <a:dk2>
        <a:srgbClr val="A01727"/>
      </a:dk2>
      <a:lt2>
        <a:srgbClr val="B4B4B4"/>
      </a:lt2>
      <a:accent1>
        <a:srgbClr val="34333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4B4B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463</Words>
  <Application>Microsoft Office PowerPoint</Application>
  <PresentationFormat>Peragaan Layar (16:9)</PresentationFormat>
  <Paragraphs>45</Paragraphs>
  <Slides>9</Slides>
  <Notes>8</Notes>
  <HiddenSlides>0</HiddenSlides>
  <MMClips>0</MMClips>
  <ScaleCrop>false</ScaleCrop>
  <HeadingPairs>
    <vt:vector size="6" baseType="variant">
      <vt:variant>
        <vt:lpstr>Font Dipakai</vt:lpstr>
      </vt:variant>
      <vt:variant>
        <vt:i4>7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9</vt:i4>
      </vt:variant>
    </vt:vector>
  </HeadingPairs>
  <TitlesOfParts>
    <vt:vector size="17" baseType="lpstr">
      <vt:lpstr>Arial</vt:lpstr>
      <vt:lpstr>Oswald</vt:lpstr>
      <vt:lpstr>Anaheim</vt:lpstr>
      <vt:lpstr>Söhne</vt:lpstr>
      <vt:lpstr>Times New Roman</vt:lpstr>
      <vt:lpstr>Cabin</vt:lpstr>
      <vt:lpstr>Oswald;500</vt:lpstr>
      <vt:lpstr>National Motorcycle Day by Slidesgo</vt:lpstr>
      <vt:lpstr>KEY  TO VICTORY</vt:lpstr>
      <vt:lpstr>OTOMOTIF</vt:lpstr>
      <vt:lpstr>OUR TEAM</vt:lpstr>
      <vt:lpstr>Web Review Motor</vt:lpstr>
      <vt:lpstr>Navbar </vt:lpstr>
      <vt:lpstr>Banner dengan Video Latar Belakang dan Tombol Lihat Motor</vt:lpstr>
      <vt:lpstr>Bagian Review</vt:lpstr>
      <vt:lpstr>Contact Us</vt:lpstr>
      <vt:lpstr>  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  TO VICTORY</dc:title>
  <dc:creator>andy</dc:creator>
  <cp:lastModifiedBy>Septian Cahya Utomo</cp:lastModifiedBy>
  <cp:revision>6</cp:revision>
  <dcterms:modified xsi:type="dcterms:W3CDTF">2023-07-09T23:08:07Z</dcterms:modified>
</cp:coreProperties>
</file>